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831" r:id="rId1"/>
  </p:sldMasterIdLst>
  <p:notesMasterIdLst>
    <p:notesMasterId r:id="rId67"/>
  </p:notesMasterIdLst>
  <p:handoutMasterIdLst>
    <p:handoutMasterId r:id="rId68"/>
  </p:handoutMasterIdLst>
  <p:sldIdLst>
    <p:sldId id="379" r:id="rId2"/>
    <p:sldId id="380" r:id="rId3"/>
    <p:sldId id="383" r:id="rId4"/>
    <p:sldId id="281" r:id="rId5"/>
    <p:sldId id="331" r:id="rId6"/>
    <p:sldId id="332" r:id="rId7"/>
    <p:sldId id="333" r:id="rId8"/>
    <p:sldId id="351" r:id="rId9"/>
    <p:sldId id="352" r:id="rId10"/>
    <p:sldId id="353" r:id="rId11"/>
    <p:sldId id="354" r:id="rId12"/>
    <p:sldId id="381" r:id="rId13"/>
    <p:sldId id="356" r:id="rId14"/>
    <p:sldId id="361" r:id="rId15"/>
    <p:sldId id="357" r:id="rId16"/>
    <p:sldId id="358" r:id="rId17"/>
    <p:sldId id="362" r:id="rId18"/>
    <p:sldId id="363" r:id="rId19"/>
    <p:sldId id="278" r:id="rId20"/>
    <p:sldId id="321" r:id="rId21"/>
    <p:sldId id="322" r:id="rId22"/>
    <p:sldId id="375" r:id="rId23"/>
    <p:sldId id="324" r:id="rId24"/>
    <p:sldId id="335" r:id="rId25"/>
    <p:sldId id="323" r:id="rId26"/>
    <p:sldId id="334" r:id="rId27"/>
    <p:sldId id="326" r:id="rId28"/>
    <p:sldId id="337" r:id="rId29"/>
    <p:sldId id="306" r:id="rId30"/>
    <p:sldId id="305" r:id="rId31"/>
    <p:sldId id="314" r:id="rId32"/>
    <p:sldId id="338" r:id="rId33"/>
    <p:sldId id="294" r:id="rId34"/>
    <p:sldId id="295" r:id="rId35"/>
    <p:sldId id="339" r:id="rId36"/>
    <p:sldId id="340" r:id="rId37"/>
    <p:sldId id="296" r:id="rId38"/>
    <p:sldId id="297" r:id="rId39"/>
    <p:sldId id="298" r:id="rId40"/>
    <p:sldId id="299" r:id="rId41"/>
    <p:sldId id="300" r:id="rId42"/>
    <p:sldId id="302" r:id="rId43"/>
    <p:sldId id="303" r:id="rId44"/>
    <p:sldId id="301" r:id="rId45"/>
    <p:sldId id="328" r:id="rId46"/>
    <p:sldId id="307" r:id="rId47"/>
    <p:sldId id="329" r:id="rId48"/>
    <p:sldId id="341" r:id="rId49"/>
    <p:sldId id="315" r:id="rId50"/>
    <p:sldId id="316" r:id="rId51"/>
    <p:sldId id="317" r:id="rId52"/>
    <p:sldId id="342" r:id="rId53"/>
    <p:sldId id="344" r:id="rId54"/>
    <p:sldId id="343" r:id="rId55"/>
    <p:sldId id="345" r:id="rId56"/>
    <p:sldId id="347" r:id="rId57"/>
    <p:sldId id="348" r:id="rId58"/>
    <p:sldId id="349" r:id="rId59"/>
    <p:sldId id="376" r:id="rId60"/>
    <p:sldId id="350" r:id="rId61"/>
    <p:sldId id="304" r:id="rId62"/>
    <p:sldId id="320" r:id="rId63"/>
    <p:sldId id="377" r:id="rId64"/>
    <p:sldId id="378" r:id="rId65"/>
    <p:sldId id="382" r:id="rId66"/>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379"/>
          </p14:sldIdLst>
        </p14:section>
        <p14:section name="document History." id="{FF903505-45CE-4FDE-900C-B7F30543DFE6}">
          <p14:sldIdLst>
            <p14:sldId id="380"/>
            <p14:sldId id="383"/>
            <p14:sldId id="281"/>
            <p14:sldId id="331"/>
            <p14:sldId id="332"/>
            <p14:sldId id="333"/>
            <p14:sldId id="351"/>
            <p14:sldId id="352"/>
            <p14:sldId id="353"/>
            <p14:sldId id="354"/>
            <p14:sldId id="381"/>
            <p14:sldId id="356"/>
            <p14:sldId id="361"/>
            <p14:sldId id="357"/>
            <p14:sldId id="358"/>
            <p14:sldId id="362"/>
            <p14:sldId id="363"/>
            <p14:sldId id="278"/>
            <p14:sldId id="321"/>
            <p14:sldId id="322"/>
            <p14:sldId id="375"/>
            <p14:sldId id="324"/>
            <p14:sldId id="335"/>
            <p14:sldId id="323"/>
            <p14:sldId id="334"/>
            <p14:sldId id="326"/>
            <p14:sldId id="337"/>
            <p14:sldId id="306"/>
            <p14:sldId id="305"/>
            <p14:sldId id="314"/>
            <p14:sldId id="338"/>
            <p14:sldId id="294"/>
            <p14:sldId id="295"/>
            <p14:sldId id="339"/>
            <p14:sldId id="340"/>
            <p14:sldId id="296"/>
            <p14:sldId id="297"/>
            <p14:sldId id="298"/>
            <p14:sldId id="299"/>
            <p14:sldId id="300"/>
            <p14:sldId id="302"/>
            <p14:sldId id="303"/>
            <p14:sldId id="301"/>
            <p14:sldId id="328"/>
            <p14:sldId id="307"/>
            <p14:sldId id="329"/>
            <p14:sldId id="341"/>
            <p14:sldId id="315"/>
            <p14:sldId id="316"/>
            <p14:sldId id="317"/>
            <p14:sldId id="342"/>
            <p14:sldId id="344"/>
            <p14:sldId id="343"/>
            <p14:sldId id="345"/>
            <p14:sldId id="347"/>
            <p14:sldId id="348"/>
            <p14:sldId id="349"/>
            <p14:sldId id="376"/>
            <p14:sldId id="350"/>
            <p14:sldId id="304"/>
            <p14:sldId id="320"/>
            <p14:sldId id="377"/>
            <p14:sldId id="378"/>
            <p14:sldId id="382"/>
          </p14:sldIdLst>
        </p14:section>
      </p14:sectionLst>
    </p:ext>
    <p:ext uri="{EFAFB233-063F-42B5-8137-9DF3F51BA10A}">
      <p15:sldGuideLst xmlns:p15="http://schemas.microsoft.com/office/powerpoint/2012/main">
        <p15:guide id="1" orient="horz" pos="2157">
          <p15:clr>
            <a:srgbClr val="A4A3A4"/>
          </p15:clr>
        </p15:guide>
        <p15:guide id="2" pos="3839">
          <p15:clr>
            <a:srgbClr val="A4A3A4"/>
          </p15:clr>
        </p15:guide>
      </p15:sldGuideLst>
    </p:ext>
    <p:ext uri="{2D200454-40CA-4A62-9FC3-DE9A4176ACB9}">
      <p15:notesGuideLst xmlns:p15="http://schemas.microsoft.com/office/powerpoint/2012/main">
        <p15:guide id="1" orient="horz" pos="3126">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39" autoAdjust="0"/>
    <p:restoredTop sz="96327" autoAdjust="0"/>
  </p:normalViewPr>
  <p:slideViewPr>
    <p:cSldViewPr>
      <p:cViewPr varScale="1">
        <p:scale>
          <a:sx n="128" d="100"/>
          <a:sy n="128" d="100"/>
        </p:scale>
        <p:origin x="304" y="176"/>
      </p:cViewPr>
      <p:guideLst>
        <p:guide orient="horz" pos="2157"/>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2021. 5. 3.</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8" cy="1470025"/>
          </a:xfrm>
        </p:spPr>
        <p:txBody>
          <a:bodyPr/>
          <a:lstStyle/>
          <a:p>
            <a:pPr lvl="0">
              <a:defRPr/>
            </a:pPr>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defRPr/>
            </a:pPr>
            <a:r>
              <a:rPr lang="ko-KR" altLang="en-US"/>
              <a:t>마스터 부제목 스타일 편집</a:t>
            </a:r>
          </a:p>
        </p:txBody>
      </p:sp>
      <p:sp>
        <p:nvSpPr>
          <p:cNvPr id="4" name="날짜 개체 틀 3"/>
          <p:cNvSpPr>
            <a:spLocks noGrp="1"/>
          </p:cNvSpPr>
          <p:nvPr>
            <p:ph type="dt" sz="half" idx="10"/>
          </p:nvPr>
        </p:nvSpPr>
        <p:spPr/>
        <p:txBody>
          <a:bodyPr/>
          <a:lstStyle/>
          <a:p>
            <a:pPr lvl="0">
              <a:defRPr/>
            </a:pPr>
            <a:fld id="{940A130E-E3B8-4EBE-931F-81B26B8448AA}"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800C6A38-4290-41DD-B95C-4155372FD4AF}" type="slidenum">
              <a:rPr lang="ko-KR" altLang="en-US"/>
              <a:pPr lvl="0">
                <a:defRPr/>
              </a:pPr>
              <a:t>‹#›</a:t>
            </a:fld>
            <a:endParaRPr lang="ko-KR"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간지"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5"/>
            <a:ext cx="12192000" cy="1470025"/>
          </a:xfrm>
        </p:spPr>
        <p:txBody>
          <a:bodyPr>
            <a:normAutofit/>
          </a:bodyPr>
          <a:lstStyle>
            <a:lvl1pPr>
              <a:defRPr sz="4400" b="1"/>
            </a:lvl1p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CA348888-F454-4AD2-BA62-3AF29D9807C0}" type="datetime1">
              <a:rPr lang="ko-KR" altLang="en-US"/>
              <a:pPr lvl="0">
                <a:defRPr/>
              </a:pPr>
              <a:t>2021. 5. 3.</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목차"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8" cy="1143000"/>
          </a:xfrm>
        </p:spPr>
        <p:txBody>
          <a:bodyPr/>
          <a:lstStyle>
            <a:lvl1pPr>
              <a:defRPr/>
            </a:lvl1pPr>
          </a:lstStyle>
          <a:p>
            <a:pPr lvl="0">
              <a:defRPr/>
            </a:pPr>
            <a:r>
              <a:rPr lang="ko-KR" altLang="en-US"/>
              <a:t>마스터 제목 스타일 편집</a:t>
            </a:r>
          </a:p>
        </p:txBody>
      </p:sp>
      <p:sp>
        <p:nvSpPr>
          <p:cNvPr id="8" name="텍스트 개체 틀 7"/>
          <p:cNvSpPr>
            <a:spLocks noGrp="1"/>
          </p:cNvSpPr>
          <p:nvPr>
            <p:ph type="body" sz="quarter" idx="14"/>
          </p:nvPr>
        </p:nvSpPr>
        <p:spPr>
          <a:xfrm>
            <a:off x="2857477" y="2214563"/>
            <a:ext cx="6477021" cy="3214687"/>
          </a:xfrm>
        </p:spPr>
        <p:txBody>
          <a:bodyPr>
            <a:normAutofit/>
          </a:bodyPr>
          <a:lstStyle>
            <a:lvl1pPr>
              <a:lnSpc>
                <a:spcPct val="150000"/>
              </a:lnSpc>
              <a:defRPr sz="2400"/>
            </a:lvl1pPr>
          </a:lstStyle>
          <a:p>
            <a:pPr lvl="0">
              <a:defRPr/>
            </a:pPr>
            <a:r>
              <a:rPr lang="ko-KR" altLang="en-US"/>
              <a:t>첫째 목차</a:t>
            </a:r>
          </a:p>
          <a:p>
            <a:pPr lvl="0">
              <a:defRPr/>
            </a:pPr>
            <a:r>
              <a:rPr lang="ko-KR" altLang="en-US"/>
              <a:t>둘째 목차</a:t>
            </a:r>
          </a:p>
          <a:p>
            <a:pPr lvl="0">
              <a:defRPr/>
            </a:pPr>
            <a:r>
              <a:rPr lang="ko-KR" altLang="en-US"/>
              <a:t>셋째 목차</a:t>
            </a:r>
          </a:p>
          <a:p>
            <a:pPr lvl="0">
              <a:defRPr/>
            </a:pPr>
            <a:r>
              <a:rPr lang="ko-KR" altLang="en-US"/>
              <a:t>넷째 목차</a:t>
            </a:r>
          </a:p>
          <a:p>
            <a:pPr lvl="0">
              <a:defRPr/>
            </a:pPr>
            <a:r>
              <a:rPr lang="ko-KR" altLang="en-US"/>
              <a:t>다섯째 목차</a:t>
            </a:r>
          </a:p>
        </p:txBody>
      </p:sp>
      <p:sp>
        <p:nvSpPr>
          <p:cNvPr id="4" name="날짜 개체 틀 3"/>
          <p:cNvSpPr>
            <a:spLocks noGrp="1"/>
          </p:cNvSpPr>
          <p:nvPr>
            <p:ph type="dt" sz="half" idx="10"/>
          </p:nvPr>
        </p:nvSpPr>
        <p:spPr/>
        <p:txBody>
          <a:bodyPr/>
          <a:lstStyle/>
          <a:p>
            <a:pPr lvl="0">
              <a:defRPr/>
            </a:pPr>
            <a:fld id="{956FEC12-A4C9-4837-AF94-AD867782C04C}"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세로 제목 및 본문"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pPr lvl="0">
              <a:defRPr/>
            </a:pPr>
            <a:r>
              <a:rPr lang="ko-KR" altLang="en-US"/>
              <a:t>마스터 제목 스타일 편집</a:t>
            </a:r>
          </a:p>
        </p:txBody>
      </p:sp>
      <p:sp>
        <p:nvSpPr>
          <p:cNvPr id="3" name="세로 텍스트 개체 틀 2"/>
          <p:cNvSpPr>
            <a:spLocks noGrp="1"/>
          </p:cNvSpPr>
          <p:nvPr>
            <p:ph type="body" orient="vert" idx="1"/>
          </p:nvPr>
        </p:nvSpPr>
        <p:spPr>
          <a:xfrm>
            <a:off x="609599" y="274638"/>
            <a:ext cx="8026399" cy="5851525"/>
          </a:xfrm>
        </p:spPr>
        <p:txBody>
          <a:bodyPr vert="eaVert"/>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957F84A3-4F29-4053-ACFD-1BAF2D3F140C}"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제목 슬라이드" preserve="1" userDrawn="1">
  <p:cSld name="1_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20002"/>
                    </a:ext>
                  </a:extLst>
                </a:gridCol>
                <a:gridCol w="956719">
                  <a:extLst>
                    <a:ext uri="{9D8B030D-6E8A-4147-A177-3AD203B41FA5}">
                      <a16:colId xmlns:a16="http://schemas.microsoft.com/office/drawing/2014/main" val="20003"/>
                    </a:ext>
                  </a:extLst>
                </a:gridCol>
                <a:gridCol w="956719">
                  <a:extLst>
                    <a:ext uri="{9D8B030D-6E8A-4147-A177-3AD203B41FA5}">
                      <a16:colId xmlns:a16="http://schemas.microsoft.com/office/drawing/2014/main" val="20004"/>
                    </a:ext>
                  </a:extLst>
                </a:gridCol>
                <a:gridCol w="956719">
                  <a:extLst>
                    <a:ext uri="{9D8B030D-6E8A-4147-A177-3AD203B41FA5}">
                      <a16:colId xmlns:a16="http://schemas.microsoft.com/office/drawing/2014/main" val="20005"/>
                    </a:ext>
                  </a:extLst>
                </a:gridCol>
              </a:tblGrid>
              <a:tr h="154824">
                <a:tc>
                  <a:txBody>
                    <a:bodyPr/>
                    <a:lstStyle/>
                    <a:p>
                      <a:pPr algn="l" latinLnBrk="1">
                        <a:defRPr/>
                      </a:pPr>
                      <a:r>
                        <a:rPr lang="en-US" altLang="ko-KR" sz="900" b="0">
                          <a:solidFill>
                            <a:schemeClr val="tx1"/>
                          </a:solidFill>
                          <a:latin typeface="+mn-ea"/>
                          <a:ea typeface="+mn-ea"/>
                          <a:cs typeface="+mn-cs"/>
                        </a:rPr>
                        <a:t>Ver.</a:t>
                      </a:r>
                      <a:endParaRPr lang="ko-KR" altLang="en-US" sz="900" b="0">
                        <a:solidFill>
                          <a:schemeClr val="tx1"/>
                        </a:solidFill>
                        <a:latin typeface="+mn-ea"/>
                        <a:ea typeface="+mn-ea"/>
                        <a:cs typeface="+mn-cs"/>
                      </a:endParaRPr>
                    </a:p>
                  </a:txBody>
                  <a:tcPr marL="121920" marR="121920" marT="60960" marB="60960" anchor="ctr">
                    <a:lnL w="952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tc>
                  <a:txBody>
                    <a:bodyPr/>
                    <a:lstStyle/>
                    <a:p>
                      <a:pPr algn="l" latinLnBrk="1">
                        <a:defRPr/>
                      </a:pPr>
                      <a:endParaRPr lang="ko-KR" altLang="en-US" sz="900" b="0">
                        <a:solidFill>
                          <a:schemeClr val="tx1"/>
                        </a:solidFill>
                        <a:latin typeface="+mn-ea"/>
                        <a:ea typeface="+mn-ea"/>
                        <a:cs typeface="+mn-cs"/>
                      </a:endParaRPr>
                    </a:p>
                  </a:txBody>
                  <a:tcPr marL="121920" marR="121920" marT="60960" marB="6096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0">
                          <a:solidFill>
                            <a:schemeClr val="tx1"/>
                          </a:solidFill>
                          <a:latin typeface="+mn-ea"/>
                          <a:ea typeface="+mn-ea"/>
                          <a:cs typeface="+mn-cs"/>
                        </a:rPr>
                        <a:t>Date.</a:t>
                      </a:r>
                      <a:endParaRPr lang="ko-KR" altLang="en-US" sz="900" b="0">
                        <a:solidFill>
                          <a:schemeClr val="tx1"/>
                        </a:solidFill>
                        <a:latin typeface="+mn-ea"/>
                        <a:ea typeface="+mn-ea"/>
                        <a:cs typeface="+mn-cs"/>
                      </a:endParaRPr>
                    </a:p>
                  </a:txBody>
                  <a:tcPr marL="121920" marR="121920" marT="60960" marB="6096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tc>
                  <a:txBody>
                    <a:bodyPr/>
                    <a:lstStyle/>
                    <a:p>
                      <a:pPr algn="l" latinLnBrk="1">
                        <a:defRPr/>
                      </a:pPr>
                      <a:endParaRPr lang="ko-KR" altLang="en-US" sz="900" b="0">
                        <a:solidFill>
                          <a:schemeClr val="tx1"/>
                        </a:solidFill>
                        <a:latin typeface="+mn-ea"/>
                        <a:ea typeface="+mn-ea"/>
                        <a:cs typeface="+mn-cs"/>
                      </a:endParaRPr>
                    </a:p>
                  </a:txBody>
                  <a:tcPr marL="121920" marR="121920" marT="60960" marB="6096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0">
                          <a:solidFill>
                            <a:schemeClr val="tx1"/>
                          </a:solidFill>
                          <a:latin typeface="+mn-ea"/>
                          <a:ea typeface="+mn-ea"/>
                          <a:cs typeface="+mn-cs"/>
                        </a:rPr>
                        <a:t>Writer.</a:t>
                      </a:r>
                      <a:endParaRPr lang="ko-KR" altLang="en-US" sz="900" b="0">
                        <a:solidFill>
                          <a:schemeClr val="tx1"/>
                        </a:solidFill>
                        <a:latin typeface="+mn-ea"/>
                        <a:ea typeface="+mn-ea"/>
                        <a:cs typeface="+mn-cs"/>
                      </a:endParaRPr>
                    </a:p>
                  </a:txBody>
                  <a:tcPr marL="121920" marR="121920" marT="60960" marB="60960"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tc>
                  <a:txBody>
                    <a:bodyPr/>
                    <a:lstStyle/>
                    <a:p>
                      <a:pPr algn="l" latinLnBrk="1">
                        <a:defRPr/>
                      </a:pPr>
                      <a:endParaRPr lang="ko-KR" altLang="en-US" sz="900" b="0">
                        <a:solidFill>
                          <a:schemeClr val="tx1"/>
                        </a:solidFill>
                        <a:latin typeface="+mn-ea"/>
                        <a:ea typeface="+mn-ea"/>
                        <a:cs typeface="+mn-cs"/>
                      </a:endParaRPr>
                    </a:p>
                  </a:txBody>
                  <a:tcPr marL="121920" marR="121920" marT="60960" marB="60960" anchor="ctr">
                    <a:lnL w="3175" cap="flat" cmpd="sng" algn="ctr">
                      <a:noFill/>
                      <a:prstDash val="solid"/>
                      <a:round/>
                      <a:headEnd w="med" len="med"/>
                      <a:tailEnd w="med" len="med"/>
                    </a:lnL>
                    <a:lnR w="9525" cap="flat" cmpd="sng" algn="ctr">
                      <a:noFill/>
                      <a:prstDash val="solid"/>
                      <a:round/>
                      <a:headEnd w="med" len="med"/>
                      <a:tailEnd w="med" len="med"/>
                    </a:lnR>
                    <a:lnT w="3175" cap="flat" cmpd="sng" algn="ctr">
                      <a:solidFill>
                        <a:schemeClr val="tx1"/>
                      </a:solidFill>
                      <a:prstDash val="solid"/>
                      <a:round/>
                      <a:headEnd w="med" len="med"/>
                      <a:tailEnd w="med" len="med"/>
                    </a:lnT>
                    <a:lnB w="3175" cap="flat" cmpd="sng" algn="ctr">
                      <a:solidFill>
                        <a:schemeClr val="tx1"/>
                      </a:solidFill>
                      <a:prstDash val="solid"/>
                      <a:round/>
                      <a:headEnd w="med" len="med"/>
                      <a:tailEnd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defRPr/>
            </a:pPr>
            <a:r>
              <a:rPr lang="ko-KR" altLang="en-US"/>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defRPr/>
            </a:pPr>
            <a:r>
              <a:rPr lang="ko-KR" altLang="en-US"/>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defRPr/>
            </a:pPr>
            <a:r>
              <a:rPr lang="ko-KR" altLang="en-US"/>
              <a:t>작성자 명</a:t>
            </a:r>
          </a:p>
        </p:txBody>
      </p:sp>
      <p:graphicFrame>
        <p:nvGraphicFramePr>
          <p:cNvPr id="2" name="표 1"/>
          <p:cNvGraphicFramePr>
            <a:graphicFrameLocks noGrp="1"/>
          </p:cNvGraphicFramePr>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defRPr/>
                      </a:pPr>
                      <a:endParaRPr lang="ko-KR" altLang="en-US" sz="2400"/>
                    </a:p>
                  </a:txBody>
                  <a:tcPr marL="121920" marR="121920" marT="60960" marB="60960">
                    <a:lnL w="3175" cap="flat" cmpd="sng" algn="ctr">
                      <a:solidFill>
                        <a:schemeClr val="bg1">
                          <a:lumMod val="85000"/>
                        </a:schemeClr>
                      </a:solidFill>
                      <a:prstDash val="solid"/>
                      <a:round/>
                      <a:headEnd w="med" len="med"/>
                      <a:tailEnd w="med" len="med"/>
                    </a:lnL>
                    <a:lnR w="3175" cap="flat" cmpd="sng" algn="ctr">
                      <a:noFill/>
                      <a:prstDash val="sysDot"/>
                      <a:round/>
                      <a:headEnd w="med" len="med"/>
                      <a:tailEnd w="med" len="med"/>
                    </a:lnR>
                    <a:lnT w="3175" cap="flat" cmpd="sng" algn="ctr">
                      <a:noFill/>
                      <a:prstDash val="sysDot"/>
                      <a:round/>
                      <a:headEnd w="med" len="med"/>
                      <a:tailEnd w="med" len="med"/>
                    </a:lnT>
                    <a:lnB w="3175" cap="flat" cmpd="sng" algn="ctr">
                      <a:solidFill>
                        <a:schemeClr val="bg1">
                          <a:lumMod val="85000"/>
                        </a:schemeClr>
                      </a:solidFill>
                      <a:prstDash val="solid"/>
                      <a:round/>
                      <a:headEnd w="med" len="med"/>
                      <a:tailEnd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anchor="ctr">
            <a:noAutofit/>
          </a:bodyPr>
          <a:lstStyle>
            <a:lvl1pPr>
              <a:defRPr sz="2800">
                <a:solidFill>
                  <a:schemeClr val="tx1"/>
                </a:solidFill>
              </a:defRPr>
            </a:lvl1pPr>
          </a:lstStyle>
          <a:p>
            <a:pPr lvl="0">
              <a:defRPr/>
            </a:pPr>
            <a:r>
              <a:rPr lang="ko-KR" altLang="en-US"/>
              <a:t>기획서 제목 입력</a:t>
            </a:r>
          </a:p>
        </p:txBody>
      </p:sp>
      <p:sp>
        <p:nvSpPr>
          <p:cNvPr id="8" name="Copyrights 2018  ©Petdoc.  All Rights Reserved."/>
          <p:cNvSpPr txBox="1"/>
          <p:nvPr/>
        </p:nvSpPr>
        <p:spPr>
          <a:xfrm>
            <a:off x="5175792" y="6669360"/>
            <a:ext cx="1936428" cy="110351"/>
          </a:xfrm>
          <a:prstGeom prst="rect">
            <a:avLst/>
          </a:prstGeom>
          <a:ln w="3175">
            <a:miter/>
          </a:ln>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pPr lvl="0">
              <a:defRPr/>
            </a:pPr>
            <a:r>
              <a:rPr sz="600">
                <a:solidFill>
                  <a:srgbClr val="8D95A0"/>
                </a:solidFill>
              </a:rPr>
              <a:t>Copyrights 201</a:t>
            </a:r>
            <a:r>
              <a:rPr lang="en-US" altLang="ko-KR" sz="600">
                <a:solidFill>
                  <a:srgbClr val="8D95A0"/>
                </a:solidFill>
              </a:rPr>
              <a:t>9</a:t>
            </a:r>
            <a:r>
              <a:rPr sz="600">
                <a:solidFill>
                  <a:srgbClr val="8D95A0"/>
                </a:solidFill>
              </a:rPr>
              <a:t>  ©</a:t>
            </a:r>
            <a:r>
              <a:rPr lang="en-US" altLang="ko-KR" sz="600">
                <a:solidFill>
                  <a:srgbClr val="8D95A0"/>
                </a:solidFill>
              </a:rPr>
              <a:t> </a:t>
            </a:r>
            <a:r>
              <a:rPr lang="en-US" altLang="ko-KR" sz="600">
                <a:solidFill>
                  <a:schemeClr val="bg2">
                    <a:lumMod val="50000"/>
                  </a:schemeClr>
                </a:solidFill>
              </a:rPr>
              <a:t>Your company name</a:t>
            </a:r>
            <a:r>
              <a:rPr sz="60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p:cNvSpPr txBox="1"/>
          <p:nvPr/>
        </p:nvSpPr>
        <p:spPr>
          <a:xfrm>
            <a:off x="2895520" y="6113244"/>
            <a:ext cx="6496971" cy="230384"/>
          </a:xfrm>
          <a:prstGeom prst="rect">
            <a:avLst/>
          </a:prstGeom>
          <a:ln w="3175">
            <a:miter/>
          </a:ln>
        </p:spPr>
        <p:txBody>
          <a:bodyPr wrap="square" lIns="0" tIns="0" rIns="0" bIns="0">
            <a:spAutoFit/>
          </a:bodyPr>
          <a:lstStyle/>
          <a:p>
            <a:pPr algn="ctr" defTabSz="503766">
              <a:lnSpc>
                <a:spcPct val="130000"/>
              </a:lnSpc>
              <a:defRPr sz="500">
                <a:solidFill>
                  <a:srgbClr val="AFA19E"/>
                </a:solidFill>
                <a:latin typeface="+mn-ea"/>
                <a:ea typeface="+mn-ea"/>
                <a:cs typeface="+mn-cs"/>
              </a:defRPr>
            </a:pPr>
            <a:r>
              <a:rPr sz="600">
                <a:solidFill>
                  <a:srgbClr val="8D95A0"/>
                </a:solidFill>
              </a:rPr>
              <a:t>This report contains information that is confidential and proprietary to petdoc and is solely for the use of Petdoc personnel. No part of it may be used, circulated, quoted, or reproduced for distribution outside</a:t>
            </a:r>
          </a:p>
          <a:p>
            <a:pPr algn="ctr" defTabSz="503766">
              <a:lnSpc>
                <a:spcPct val="130000"/>
              </a:lnSpc>
              <a:defRPr sz="500">
                <a:solidFill>
                  <a:srgbClr val="AFA19E"/>
                </a:solidFill>
                <a:latin typeface="+mn-ea"/>
                <a:ea typeface="+mn-ea"/>
                <a:cs typeface="+mn-cs"/>
              </a:defRPr>
            </a:pPr>
            <a:r>
              <a:rPr lang="en-US" sz="600">
                <a:solidFill>
                  <a:schemeClr val="bg2">
                    <a:lumMod val="50000"/>
                  </a:schemeClr>
                </a:solidFill>
              </a:rPr>
              <a:t>Your company name</a:t>
            </a:r>
            <a:r>
              <a:rPr lang="en-US" sz="600">
                <a:solidFill>
                  <a:srgbClr val="8D95A0"/>
                </a:solidFill>
              </a:rPr>
              <a:t>. If you are not the intended recipient of this report, you are hereby notified that the use, circulation, quoting, or reproducing of this report is strictly prohibited and may be unlawful.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mmary" preserve="1" userDrawn="1">
  <p:cSld name="Summary">
    <p:spTree>
      <p:nvGrpSpPr>
        <p:cNvPr id="1" name=""/>
        <p:cNvGrpSpPr/>
        <p:nvPr/>
      </p:nvGrpSpPr>
      <p:grpSpPr>
        <a:xfrm>
          <a:off x="0" y="0"/>
          <a:ext cx="0" cy="0"/>
          <a:chOff x="0" y="0"/>
          <a:chExt cx="0" cy="0"/>
        </a:xfrm>
      </p:grpSpPr>
      <p:graphicFrame>
        <p:nvGraphicFramePr>
          <p:cNvPr id="4" name="표 3"/>
          <p:cNvGraphicFramePr>
            <a:graphicFrameLocks noGrp="1"/>
          </p:cNvGraphicFramePr>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defRPr/>
                      </a:pPr>
                      <a:endParaRPr lang="ko-KR" altLang="en-US" sz="2400"/>
                    </a:p>
                  </a:txBody>
                  <a:tcPr marL="121920" marR="121920" marT="60960" marB="60960">
                    <a:lnL w="3175" cap="flat" cmpd="sng" algn="ctr">
                      <a:solidFill>
                        <a:schemeClr val="bg1">
                          <a:lumMod val="85000"/>
                        </a:schemeClr>
                      </a:solidFill>
                      <a:prstDash val="solid"/>
                      <a:round/>
                      <a:headEnd w="med" len="med"/>
                      <a:tailEnd w="med" len="med"/>
                    </a:lnL>
                    <a:lnR w="3175" cap="flat" cmpd="sng" algn="ctr">
                      <a:noFill/>
                      <a:prstDash val="sysDot"/>
                      <a:round/>
                      <a:headEnd w="med" len="med"/>
                      <a:tailEnd w="med" len="med"/>
                    </a:lnR>
                    <a:lnT w="3175" cap="flat" cmpd="sng" algn="ctr">
                      <a:noFill/>
                      <a:prstDash val="sysDot"/>
                      <a:round/>
                      <a:headEnd w="med" len="med"/>
                      <a:tailEnd w="med" len="med"/>
                    </a:lnT>
                    <a:lnB w="3175" cap="flat" cmpd="sng" algn="ctr">
                      <a:solidFill>
                        <a:schemeClr val="bg1">
                          <a:lumMod val="85000"/>
                        </a:schemeClr>
                      </a:solidFill>
                      <a:prstDash val="solid"/>
                      <a:round/>
                      <a:headEnd w="med" len="med"/>
                      <a:tailEnd w="med" len="med"/>
                    </a:lnB>
                    <a:noFill/>
                  </a:tcPr>
                </a:tc>
                <a:extLst>
                  <a:ext uri="{0D108BD9-81ED-4DB2-BD59-A6C34878D82A}">
                    <a16:rowId xmlns:a16="http://schemas.microsoft.com/office/drawing/2014/main" val="10000"/>
                  </a:ext>
                </a:extLst>
              </a:tr>
            </a:tbl>
          </a:graphicData>
        </a:graphic>
      </p:graphicFrame>
      <p:sp>
        <p:nvSpPr>
          <p:cNvPr id="5" name="제목 개체 틀 9"/>
          <p:cNvSpPr>
            <a:spLocks noGrp="1"/>
          </p:cNvSpPr>
          <p:nvPr>
            <p:ph type="title" hasCustomPrompt="1"/>
          </p:nvPr>
        </p:nvSpPr>
        <p:spPr>
          <a:xfrm>
            <a:off x="452672" y="371730"/>
            <a:ext cx="11425269" cy="611352"/>
          </a:xfrm>
          <a:prstGeom prst="rect">
            <a:avLst/>
          </a:prstGeom>
        </p:spPr>
        <p:txBody>
          <a:bodyPr vert="horz" lIns="91440" tIns="45720" rIns="91440" bIns="45720" anchor="ctr">
            <a:noAutofit/>
          </a:bodyPr>
          <a:lstStyle>
            <a:lvl1pPr>
              <a:defRPr sz="2800">
                <a:solidFill>
                  <a:schemeClr val="tx1"/>
                </a:solidFill>
              </a:defRPr>
            </a:lvl1pPr>
          </a:lstStyle>
          <a:p>
            <a:pPr lvl="0">
              <a:defRPr/>
            </a:pPr>
            <a:r>
              <a:rPr lang="ko-KR" altLang="en-US"/>
              <a:t>자유양식 페이지</a:t>
            </a:r>
          </a:p>
        </p:txBody>
      </p:sp>
    </p:spTree>
  </p:cSld>
  <p:clrMapOvr>
    <a:masterClrMapping/>
  </p:clrMapOvr>
  <p:transition/>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사용자 지정 레이아웃"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anchor="ctr">
            <a:noAutofit/>
          </a:bodyPr>
          <a:lstStyle>
            <a:lvl1pPr algn="ctr">
              <a:defRPr sz="2800" baseline="0">
                <a:solidFill>
                  <a:schemeClr val="tx1"/>
                </a:solidFill>
              </a:defRPr>
            </a:lvl1pPr>
          </a:lstStyle>
          <a:p>
            <a:pPr lvl="0">
              <a:defRPr/>
            </a:pPr>
            <a:r>
              <a:rPr lang="ko-KR" altLang="en-US"/>
              <a:t>메뉴 그룹 타이틀 명 작성</a:t>
            </a:r>
          </a:p>
        </p:txBody>
      </p:sp>
      <p:cxnSp>
        <p:nvCxnSpPr>
          <p:cNvPr id="6" name="직선 연결선 5"/>
          <p:cNvCxnSpPr/>
          <p:nvPr/>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defRPr/>
            </a:pPr>
            <a:r>
              <a:rPr lang="ko-KR" altLang="en-US"/>
              <a:t>메뉴 그룹 하위 </a:t>
            </a:r>
            <a:r>
              <a:rPr lang="en-US" altLang="ko-KR"/>
              <a:t>Depth</a:t>
            </a:r>
            <a:r>
              <a:rPr lang="ko-KR" altLang="en-US"/>
              <a:t>에 대한 개략적인 수록내용 서술</a:t>
            </a:r>
            <a:r>
              <a:rPr lang="en-US" altLang="ko-KR"/>
              <a:t>.</a:t>
            </a:r>
            <a:endParaRPr lang="ko-KR"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escriptio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5"/>
                    </a:ext>
                  </a:extLst>
                </a:gridCol>
                <a:gridCol w="623991">
                  <a:extLst>
                    <a:ext uri="{9D8B030D-6E8A-4147-A177-3AD203B41FA5}">
                      <a16:colId xmlns:a16="http://schemas.microsoft.com/office/drawing/2014/main" val="20006"/>
                    </a:ext>
                  </a:extLst>
                </a:gridCol>
              </a:tblGrid>
              <a:tr h="0">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aseline="0">
                          <a:solidFill>
                            <a:schemeClr val="tx1"/>
                          </a:solidFill>
                          <a:latin typeface="+mn-ea"/>
                          <a:ea typeface="+mn-ea"/>
                          <a:cs typeface="+mn-cs"/>
                        </a:rPr>
                        <a:t>Page Title.</a:t>
                      </a:r>
                      <a:endParaRPr lang="ko-KR" altLang="en-US" sz="10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solidFill>
                      <a:schemeClr val="bg1">
                        <a:lumMod val="95000"/>
                      </a:schemeClr>
                    </a:solidFill>
                  </a:tcPr>
                </a:tc>
                <a:tc>
                  <a:txBody>
                    <a:bodyPr/>
                    <a:lstStyle/>
                    <a:p>
                      <a:pPr latinLnBrk="1">
                        <a:defRPr/>
                      </a:pPr>
                      <a:endParaRPr lang="ko-KR" altLang="en-US" sz="10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no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aseline="0">
                          <a:solidFill>
                            <a:schemeClr val="tx1"/>
                          </a:solidFill>
                          <a:latin typeface="+mn-ea"/>
                          <a:ea typeface="+mn-ea"/>
                          <a:cs typeface="+mn-cs"/>
                        </a:rPr>
                        <a:t>Group Title.</a:t>
                      </a:r>
                      <a:endParaRPr lang="ko-KR" altLang="en-US" sz="10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solidFill>
                      <a:schemeClr val="bg1">
                        <a:lumMod val="95000"/>
                      </a:schemeClr>
                    </a:solidFill>
                  </a:tcPr>
                </a:tc>
                <a:tc>
                  <a:txBody>
                    <a:bodyPr/>
                    <a:lstStyle/>
                    <a:p>
                      <a:pPr latinLnBrk="1">
                        <a:defRPr/>
                      </a:pPr>
                      <a:endParaRPr lang="ko-KR" altLang="en-US" sz="1000">
                        <a:solidFill>
                          <a:schemeClr val="tx1"/>
                        </a:solidFill>
                        <a:latin typeface="+mn-ea"/>
                        <a:ea typeface="+mn-ea"/>
                        <a:cs typeface="+mn-cs"/>
                      </a:endParaRPr>
                    </a:p>
                  </a:txBody>
                  <a:tcPr marL="121920" marR="121920" marT="60960" marB="60960" anchor="ctr">
                    <a:lnR w="3175" cap="flat" cmpd="sng" algn="ctr">
                      <a:solidFill>
                        <a:schemeClr val="bg1">
                          <a:lumMod val="85000"/>
                        </a:schemeClr>
                      </a:solidFill>
                      <a:prstDash val="solid"/>
                      <a:round/>
                      <a:headEnd w="med" len="med"/>
                      <a:tailEnd w="med" len="med"/>
                    </a:lnR>
                    <a:lnB w="3175" cap="flat" cmpd="sng" algn="ctr">
                      <a:solidFill>
                        <a:schemeClr val="bg1">
                          <a:lumMod val="85000"/>
                        </a:schemeClr>
                      </a:solidFill>
                      <a:prstDash val="solid"/>
                      <a:round/>
                      <a:headEnd w="med" len="med"/>
                      <a:tailEnd w="med" len="med"/>
                    </a:lnB>
                    <a:no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latin typeface="+mn-ea"/>
                          <a:ea typeface="+mn-ea"/>
                          <a:cs typeface="+mn-cs"/>
                        </a:rPr>
                        <a:t>Description.</a:t>
                      </a:r>
                      <a:endParaRPr lang="ko-KR" altLang="en-US" sz="1000" b="1">
                        <a:solidFill>
                          <a:schemeClr val="tx1"/>
                        </a:solidFill>
                        <a:latin typeface="+mn-ea"/>
                        <a:ea typeface="+mn-ea"/>
                        <a:cs typeface="+mn-cs"/>
                      </a:endParaRPr>
                    </a:p>
                  </a:txBody>
                  <a:tcPr marL="121920" marR="121920" marT="60960" marB="60960" anchor="ctr">
                    <a:lnL w="3175" cap="flat" cmpd="sng" algn="ctr">
                      <a:solidFill>
                        <a:schemeClr val="bg1">
                          <a:lumMod val="85000"/>
                        </a:schemeClr>
                      </a:solidFill>
                      <a:prstDash val="solid"/>
                      <a:round/>
                      <a:headEnd w="med" len="med"/>
                      <a:tailEnd w="med" len="med"/>
                    </a:lnL>
                    <a:lnB w="3175" cap="flat" cmpd="sng" algn="ctr">
                      <a:solidFill>
                        <a:schemeClr val="bg1">
                          <a:lumMod val="85000"/>
                        </a:schemeClr>
                      </a:solidFill>
                      <a:prstDash val="solid"/>
                      <a:round/>
                      <a:headEnd w="med" len="med"/>
                      <a:tailEnd w="med" len="med"/>
                    </a:lnB>
                    <a:solidFill>
                      <a:schemeClr val="bg1">
                        <a:lumMod val="9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a:solidFill>
                            <a:schemeClr val="tx1"/>
                          </a:solidFill>
                          <a:latin typeface="+mn-ea"/>
                          <a:ea typeface="+mn-ea"/>
                          <a:cs typeface="+mn-cs"/>
                        </a:rPr>
                        <a:t>Page.</a:t>
                      </a:r>
                      <a:endParaRPr lang="ko-KR" altLang="en-US" sz="10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solidFill>
                      <a:schemeClr val="bg1">
                        <a:lumMod val="95000"/>
                      </a:schemeClr>
                    </a:solidFill>
                  </a:tcPr>
                </a:tc>
                <a:tc>
                  <a:txBody>
                    <a:bodyPr/>
                    <a:lstStyle/>
                    <a:p>
                      <a:pPr marL="0" marR="0" indent="0" algn="r" defTabSz="914400" rtl="0" eaLnBrk="1" latinLnBrk="1" hangingPunct="1">
                        <a:lnSpc>
                          <a:spcPct val="100000"/>
                        </a:lnSpc>
                        <a:spcBef>
                          <a:spcPts val="0"/>
                        </a:spcBef>
                        <a:spcAft>
                          <a:spcPts val="0"/>
                        </a:spcAft>
                        <a:buClrTx/>
                        <a:buFontTx/>
                        <a:buNone/>
                        <a:defRPr/>
                      </a:pPr>
                      <a:endParaRPr lang="ko-KR" altLang="en-US" sz="1200">
                        <a:solidFill>
                          <a:schemeClr val="tx1"/>
                        </a:solidFill>
                        <a:latin typeface="+mn-ea"/>
                        <a:ea typeface="+mn-ea"/>
                        <a:cs typeface="+mn-cs"/>
                      </a:endParaRPr>
                    </a:p>
                  </a:txBody>
                  <a:tcPr marL="121920" marR="121920" marT="60960" marB="60960" anchor="ctr">
                    <a:lnB w="3175" cap="flat" cmpd="sng" algn="ctr">
                      <a:solidFill>
                        <a:schemeClr val="bg1">
                          <a:lumMod val="85000"/>
                        </a:schemeClr>
                      </a:solidFill>
                      <a:prstDash val="solid"/>
                      <a:round/>
                      <a:headEnd w="med" len="med"/>
                      <a:tailEnd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anchor="ctr">
                    <a:lnR w="3175" cap="flat" cmpd="sng" algn="ctr">
                      <a:solidFill>
                        <a:schemeClr val="bg1">
                          <a:lumMod val="85000"/>
                        </a:schemeClr>
                      </a:solidFill>
                      <a:prstDash val="solid"/>
                      <a:round/>
                      <a:headEnd w="med" len="med"/>
                      <a:tailEnd w="med" len="med"/>
                    </a:lnR>
                    <a:lnT w="3175" cap="flat" cmpd="sng" algn="ctr">
                      <a:solidFill>
                        <a:schemeClr val="bg1">
                          <a:lumMod val="85000"/>
                        </a:schemeClr>
                      </a:solidFill>
                      <a:prstDash val="solid"/>
                      <a:round/>
                      <a:headEnd w="med" len="med"/>
                      <a:tailEnd w="med" len="med"/>
                    </a:lnT>
                    <a:noFill/>
                  </a:tcPr>
                </a:tc>
                <a:tc hMerge="1">
                  <a:txBody>
                    <a:bodyPr/>
                    <a:lstStyle/>
                    <a:p>
                      <a:pPr latinLnBrk="1">
                        <a:defRPr/>
                      </a:pPr>
                      <a:endParaRPr lang="ko-KR" altLang="en-US" sz="900">
                        <a:solidFill>
                          <a:schemeClr val="tx1"/>
                        </a:solidFill>
                        <a:latin typeface="+mn-ea"/>
                        <a:ea typeface="+mn-ea"/>
                        <a:cs typeface="+mn-cs"/>
                      </a:endParaRPr>
                    </a:p>
                  </a:txBody>
                  <a:tcPr anchor="ctr">
                    <a:solidFill>
                      <a:schemeClr val="bg1">
                        <a:lumMod val="9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anchor="ctr">
                    <a:solidFill>
                      <a:schemeClr val="bg1">
                        <a:lumMod val="95000"/>
                      </a:schemeClr>
                    </a:solidFill>
                  </a:tcPr>
                </a:tc>
                <a:tc hMerge="1">
                  <a:txBody>
                    <a:bodyPr/>
                    <a:lstStyle/>
                    <a:p>
                      <a:pPr latinLnBrk="1">
                        <a:defRPr/>
                      </a:pPr>
                      <a:endParaRPr lang="ko-KR" altLang="en-US" sz="900">
                        <a:solidFill>
                          <a:schemeClr val="tx1"/>
                        </a:solidFill>
                        <a:latin typeface="+mn-ea"/>
                        <a:ea typeface="+mn-ea"/>
                        <a:cs typeface="+mn-cs"/>
                      </a:endParaRPr>
                    </a:p>
                  </a:txBody>
                  <a:tcPr anchor="ctr">
                    <a:solidFill>
                      <a:schemeClr val="bg1">
                        <a:lumMod val="95000"/>
                      </a:schemeClr>
                    </a:solidFill>
                  </a:tcPr>
                </a:tc>
                <a:tc gridSpan="3">
                  <a:txBody>
                    <a:bodyPr/>
                    <a:lstStyle/>
                    <a:p>
                      <a:pPr marL="0" marR="0" indent="0" algn="l" defTabSz="914400" rtl="0" eaLnBrk="1" latinLnBrk="1" hangingPunct="1">
                        <a:lnSpc>
                          <a:spcPct val="100000"/>
                        </a:lnSpc>
                        <a:spcBef>
                          <a:spcPts val="0"/>
                        </a:spcBef>
                        <a:spcAft>
                          <a:spcPts val="0"/>
                        </a:spcAft>
                        <a:buClrTx/>
                        <a:buFontTx/>
                        <a:buNone/>
                        <a:defRPr/>
                      </a:pPr>
                      <a:endParaRPr lang="ko-KR" altLang="en-US" sz="1200">
                        <a:solidFill>
                          <a:schemeClr val="tx1"/>
                        </a:solidFill>
                        <a:latin typeface="+mn-ea"/>
                        <a:ea typeface="+mn-ea"/>
                        <a:cs typeface="+mn-cs"/>
                      </a:endParaRPr>
                    </a:p>
                  </a:txBody>
                  <a:tcPr marL="121920" marR="121920" marT="60960" marB="60960" anchor="ctr">
                    <a:lnL w="3175" cap="flat" cmpd="sng" algn="ctr">
                      <a:solidFill>
                        <a:schemeClr val="bg1">
                          <a:lumMod val="85000"/>
                        </a:schemeClr>
                      </a:solidFill>
                      <a:prstDash val="solid"/>
                      <a:round/>
                      <a:headEnd w="med" len="med"/>
                      <a:tailEnd w="med" len="med"/>
                    </a:lnL>
                    <a:lnT w="3175" cap="flat" cmpd="sng" algn="ctr">
                      <a:solidFill>
                        <a:schemeClr val="bg1">
                          <a:lumMod val="85000"/>
                        </a:schemeClr>
                      </a:solidFill>
                      <a:prstDash val="solid"/>
                      <a:round/>
                      <a:headEnd w="med" len="med"/>
                      <a:tailEnd w="med" len="med"/>
                    </a:lnT>
                    <a:noFill/>
                  </a:tcPr>
                </a:tc>
                <a:tc hMerge="1">
                  <a:txBody>
                    <a:bodyPr/>
                    <a:lstStyle/>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anchor="ctr">
                    <a:solidFill>
                      <a:schemeClr val="bg1">
                        <a:lumMod val="9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endParaRPr lang="ko-KR" altLang="en-US" sz="900">
                        <a:solidFill>
                          <a:schemeClr val="tx1"/>
                        </a:solidFill>
                        <a:latin typeface="+mn-ea"/>
                        <a:ea typeface="+mn-ea"/>
                        <a:cs typeface="+mn-cs"/>
                      </a:endParaRPr>
                    </a:p>
                  </a:txBody>
                  <a:tcPr anchor="ctr">
                    <a:solidFill>
                      <a:schemeClr val="bg1">
                        <a:lumMod val="95000"/>
                      </a:schemeClr>
                    </a:solidFill>
                  </a:tcPr>
                </a:tc>
                <a:extLst>
                  <a:ext uri="{0D108BD9-81ED-4DB2-BD59-A6C34878D82A}">
                    <a16:rowId xmlns:a16="http://schemas.microsoft.com/office/drawing/2014/main" val="10001"/>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defRPr/>
            </a:pPr>
            <a:r>
              <a:rPr lang="ko-KR" altLang="en-US"/>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defRPr/>
            </a:pPr>
            <a:r>
              <a:rPr lang="ko-KR" altLang="en-US"/>
              <a:t>그룹 타이틀 명 작성</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idx="1"/>
          </p:nvPr>
        </p:nvSpPr>
        <p:spPr/>
        <p:txBody>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10"/>
          </p:nvPr>
        </p:nvSpPr>
        <p:spPr/>
        <p:txBody>
          <a:bodyPr/>
          <a:lstStyle/>
          <a:p>
            <a:pPr lvl="0">
              <a:defRPr/>
            </a:pPr>
            <a:fld id="{4953836A-82A3-4C8B-9D31-CD724F3673ED}"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빈 화면"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pPr lvl="0">
              <a:defRPr/>
            </a:pPr>
            <a:fld id="{AD2EBAF6-36D0-4DD8-B695-D4C1B37E35D6}" type="datetime1">
              <a:rPr lang="ko-KR" altLang="en-US"/>
              <a:pPr lvl="0">
                <a:defRPr/>
              </a:pPr>
              <a:t>2021. 5. 3.</a:t>
            </a:fld>
            <a:endParaRPr lang="ko-KR" altLang="en-US"/>
          </a:p>
        </p:txBody>
      </p:sp>
      <p:sp>
        <p:nvSpPr>
          <p:cNvPr id="3" name="바닥글 개체 틀 4"/>
          <p:cNvSpPr>
            <a:spLocks noGrp="1"/>
          </p:cNvSpPr>
          <p:nvPr>
            <p:ph type="ftr" sz="quarter" idx="11"/>
          </p:nvPr>
        </p:nvSpPr>
        <p:spPr/>
        <p:txBody>
          <a:bodyPr/>
          <a:lstStyle/>
          <a:p>
            <a:pPr lvl="0">
              <a:defRPr/>
            </a:pPr>
            <a:endParaRPr lang="ko-KR" altLang="en-US"/>
          </a:p>
        </p:txBody>
      </p:sp>
      <p:sp>
        <p:nvSpPr>
          <p:cNvPr id="4"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8" cy="1362075"/>
          </a:xfrm>
        </p:spPr>
        <p:txBody>
          <a:bodyPr anchor="t"/>
          <a:lstStyle>
            <a:lvl1pPr algn="l">
              <a:defRPr sz="4000" b="1" cap="all"/>
            </a:lvl1pPr>
          </a:lstStyle>
          <a:p>
            <a:pPr lvl="0">
              <a:defRPr/>
            </a:pPr>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ko-KR" altLang="en-US"/>
              <a:t>마스터 텍스트 스타일을 편집합니다</a:t>
            </a:r>
          </a:p>
        </p:txBody>
      </p:sp>
      <p:sp>
        <p:nvSpPr>
          <p:cNvPr id="4" name="날짜 개체 틀 3"/>
          <p:cNvSpPr>
            <a:spLocks noGrp="1"/>
          </p:cNvSpPr>
          <p:nvPr>
            <p:ph type="dt" sz="half" idx="10"/>
          </p:nvPr>
        </p:nvSpPr>
        <p:spPr/>
        <p:txBody>
          <a:bodyPr/>
          <a:lstStyle/>
          <a:p>
            <a:pPr lvl="0">
              <a:defRPr/>
            </a:pPr>
            <a:fld id="{60728D28-603B-4EFC-80F8-17E5E9107035}"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내용 2개"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날짜 개체 틀 3"/>
          <p:cNvSpPr>
            <a:spLocks noGrp="1"/>
          </p:cNvSpPr>
          <p:nvPr>
            <p:ph type="dt" sz="half" idx="10"/>
          </p:nvPr>
        </p:nvSpPr>
        <p:spPr/>
        <p:txBody>
          <a:bodyPr/>
          <a:lstStyle/>
          <a:p>
            <a:pPr lvl="0">
              <a:defRPr/>
            </a:pPr>
            <a:fld id="{A27A1F4E-0809-4239-8034-C38E431DAF92}" type="datetime1">
              <a:rPr lang="ko-KR" altLang="en-US"/>
              <a:pPr lvl="0">
                <a:defRPr/>
              </a:pPr>
              <a:t>2021. 5. 3.</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제목만"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날짜 개체 틀 3"/>
          <p:cNvSpPr>
            <a:spLocks noGrp="1"/>
          </p:cNvSpPr>
          <p:nvPr>
            <p:ph type="dt" sz="half" idx="10"/>
          </p:nvPr>
        </p:nvSpPr>
        <p:spPr/>
        <p:txBody>
          <a:bodyPr/>
          <a:lstStyle/>
          <a:p>
            <a:pPr lvl="0">
              <a:defRPr/>
            </a:pPr>
            <a:fld id="{5E0DA496-7307-4E8B-88DE-CB97B48BAB6F}" type="datetime1">
              <a:rPr lang="ko-KR" altLang="en-US"/>
              <a:pPr lvl="0">
                <a:defRPr/>
              </a:pPr>
              <a:t>2021. 5. 3.</a:t>
            </a:fld>
            <a:endParaRPr lang="ko-KR" altLang="en-US"/>
          </a:p>
        </p:txBody>
      </p:sp>
      <p:sp>
        <p:nvSpPr>
          <p:cNvPr id="4" name="바닥글 개체 틀 4"/>
          <p:cNvSpPr>
            <a:spLocks noGrp="1"/>
          </p:cNvSpPr>
          <p:nvPr>
            <p:ph type="ftr" sz="quarter" idx="11"/>
          </p:nvPr>
        </p:nvSpPr>
        <p:spPr/>
        <p:txBody>
          <a:bodyPr/>
          <a:lstStyle/>
          <a:p>
            <a:pPr lvl="0">
              <a:defRPr/>
            </a:pPr>
            <a:endParaRPr lang="ko-KR" altLang="en-US"/>
          </a:p>
        </p:txBody>
      </p:sp>
      <p:sp>
        <p:nvSpPr>
          <p:cNvPr id="5"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표"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pPr lvl="0">
              <a:defRPr/>
            </a:pPr>
            <a:r>
              <a:rPr lang="ko-KR" altLang="en-US"/>
              <a:t>표</a:t>
            </a:r>
          </a:p>
        </p:txBody>
      </p:sp>
      <p:sp>
        <p:nvSpPr>
          <p:cNvPr id="4" name="날짜 개체 틀 3"/>
          <p:cNvSpPr>
            <a:spLocks noGrp="1"/>
          </p:cNvSpPr>
          <p:nvPr>
            <p:ph type="dt" sz="half" idx="10"/>
          </p:nvPr>
        </p:nvSpPr>
        <p:spPr/>
        <p:txBody>
          <a:bodyPr/>
          <a:lstStyle/>
          <a:p>
            <a:pPr lvl="0">
              <a:defRPr/>
            </a:pPr>
            <a:fld id="{58721E90-850C-410B-8B89-8394F580CFDA}" type="datetime1">
              <a:rPr lang="ko-KR" altLang="en-US"/>
              <a:pPr lvl="0">
                <a:defRPr/>
              </a:pPr>
              <a:t>2021. 5. 3.</a:t>
            </a:fld>
            <a:endParaRPr lang="ko-KR" altLang="en-US"/>
          </a:p>
        </p:txBody>
      </p:sp>
      <p:sp>
        <p:nvSpPr>
          <p:cNvPr id="5" name="바닥글 개체 틀 4"/>
          <p:cNvSpPr>
            <a:spLocks noGrp="1"/>
          </p:cNvSpPr>
          <p:nvPr>
            <p:ph type="ftr" sz="quarter" idx="11"/>
          </p:nvPr>
        </p:nvSpPr>
        <p:spPr/>
        <p:txBody>
          <a:bodyPr/>
          <a:lstStyle/>
          <a:p>
            <a:pPr lvl="0">
              <a:defRPr/>
            </a:pPr>
            <a:endParaRPr lang="ko-KR" altLang="en-US"/>
          </a:p>
        </p:txBody>
      </p:sp>
      <p:sp>
        <p:nvSpPr>
          <p:cNvPr id="6"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내용 4개"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마스터 제목 스타일 편집</a:t>
            </a:r>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7" name="날짜 개체 틀 3"/>
          <p:cNvSpPr>
            <a:spLocks noGrp="1"/>
          </p:cNvSpPr>
          <p:nvPr>
            <p:ph type="dt" sz="half" idx="10"/>
          </p:nvPr>
        </p:nvSpPr>
        <p:spPr/>
        <p:txBody>
          <a:bodyPr/>
          <a:lstStyle/>
          <a:p>
            <a:pPr lvl="0">
              <a:defRPr/>
            </a:pPr>
            <a:fld id="{5ACE7E28-9336-4363-8674-B91477D8F243}" type="datetime1">
              <a:rPr lang="ko-KR" altLang="en-US"/>
              <a:pPr lvl="0">
                <a:defRPr/>
              </a:pPr>
              <a:t>2021. 5. 3.</a:t>
            </a:fld>
            <a:endParaRPr lang="ko-KR" altLang="en-US"/>
          </a:p>
        </p:txBody>
      </p:sp>
      <p:sp>
        <p:nvSpPr>
          <p:cNvPr id="8" name="바닥글 개체 틀 4"/>
          <p:cNvSpPr>
            <a:spLocks noGrp="1"/>
          </p:cNvSpPr>
          <p:nvPr>
            <p:ph type="ftr" sz="quarter" idx="11"/>
          </p:nvPr>
        </p:nvSpPr>
        <p:spPr/>
        <p:txBody>
          <a:bodyPr/>
          <a:lstStyle/>
          <a:p>
            <a:pPr lvl="0">
              <a:defRPr/>
            </a:pPr>
            <a:endParaRPr lang="ko-KR" altLang="en-US"/>
          </a:p>
        </p:txBody>
      </p:sp>
      <p:sp>
        <p:nvSpPr>
          <p:cNvPr id="9"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그림 및 설명"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6" y="4800600"/>
            <a:ext cx="7315199" cy="566738"/>
          </a:xfrm>
        </p:spPr>
        <p:txBody>
          <a:bodyPr anchor="b"/>
          <a:lstStyle>
            <a:lvl1pPr algn="l">
              <a:defRPr sz="2000" b="1"/>
            </a:lvl1pPr>
          </a:lstStyle>
          <a:p>
            <a:pPr lvl="0">
              <a:defRPr/>
            </a:pPr>
            <a:r>
              <a:rPr lang="ko-KR" altLang="en-US"/>
              <a:t>마스터 제목 스타일 편집</a:t>
            </a:r>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a:pPr>
            <a:r>
              <a:rPr lang="ko-KR" altLang="en-US"/>
              <a:t>그림</a:t>
            </a:r>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ko-KR" altLang="en-US"/>
              <a:t>마스터 텍스트 스타일을 편집합니다</a:t>
            </a:r>
          </a:p>
        </p:txBody>
      </p:sp>
      <p:sp>
        <p:nvSpPr>
          <p:cNvPr id="5" name="날짜 개체 틀 3"/>
          <p:cNvSpPr>
            <a:spLocks noGrp="1"/>
          </p:cNvSpPr>
          <p:nvPr>
            <p:ph type="dt" sz="half" idx="10"/>
          </p:nvPr>
        </p:nvSpPr>
        <p:spPr/>
        <p:txBody>
          <a:bodyPr/>
          <a:lstStyle/>
          <a:p>
            <a:pPr lvl="0">
              <a:defRPr/>
            </a:pPr>
            <a:fld id="{5ACE7E28-9336-4363-8674-B91477D8F243}" type="datetime1">
              <a:rPr lang="ko-KR" altLang="en-US"/>
              <a:pPr lvl="0">
                <a:defRPr/>
              </a:pPr>
              <a:t>2021. 5. 3.</a:t>
            </a:fld>
            <a:endParaRPr lang="ko-KR" altLang="en-US"/>
          </a:p>
        </p:txBody>
      </p:sp>
      <p:sp>
        <p:nvSpPr>
          <p:cNvPr id="6" name="바닥글 개체 틀 4"/>
          <p:cNvSpPr>
            <a:spLocks noGrp="1"/>
          </p:cNvSpPr>
          <p:nvPr>
            <p:ph type="ftr" sz="quarter" idx="11"/>
          </p:nvPr>
        </p:nvSpPr>
        <p:spPr/>
        <p:txBody>
          <a:bodyPr/>
          <a:lstStyle/>
          <a:p>
            <a:pPr lvl="0">
              <a:defRPr/>
            </a:pPr>
            <a:endParaRPr lang="ko-KR" altLang="en-US"/>
          </a:p>
        </p:txBody>
      </p:sp>
      <p:sp>
        <p:nvSpPr>
          <p:cNvPr id="7" name="슬라이드 번호 개체 틀 5"/>
          <p:cNvSpPr>
            <a:spLocks noGrp="1"/>
          </p:cNvSpPr>
          <p:nvPr>
            <p:ph type="sldNum" sz="quarter" idx="12"/>
          </p:nvPr>
        </p:nvSpPr>
        <p:spPr/>
        <p:txBody>
          <a:bodyPr/>
          <a:lstStyle/>
          <a:p>
            <a:pPr lvl="0">
              <a:defRPr/>
            </a:pPr>
            <a:fld id="{AD22CD3B-FDDF-4998-970C-76E6E0BEC65F}" type="slidenum">
              <a:rPr lang="ko-KR" altLang="en-US"/>
              <a:pPr lvl="0">
                <a:defRPr/>
              </a:pPr>
              <a:t>‹#›</a:t>
            </a:fld>
            <a:endParaRPr lang="ko-KR"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한컴오피스">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99" y="274638"/>
            <a:ext cx="10972798" cy="1143000"/>
          </a:xfrm>
          <a:prstGeom prst="rect">
            <a:avLst/>
          </a:prstGeom>
        </p:spPr>
        <p:txBody>
          <a:bodyPr vert="horz" lIns="91440" tIns="45720" rIns="91440" bIns="45720" anchor="ctr">
            <a:normAutofit/>
          </a:bodyPr>
          <a:lstStyle/>
          <a:p>
            <a:pPr lvl="0">
              <a:defRPr/>
            </a:pPr>
            <a:r>
              <a:rPr lang="ko-KR" altLang="en-US"/>
              <a:t>마스터 제목 스타일 편집</a:t>
            </a:r>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anchor="ctr"/>
          <a:lstStyle>
            <a:lvl1pPr algn="l">
              <a:defRPr sz="1200">
                <a:solidFill>
                  <a:schemeClr val="tx1">
                    <a:tint val="75000"/>
                  </a:schemeClr>
                </a:solidFill>
              </a:defRPr>
            </a:lvl1pPr>
          </a:lstStyle>
          <a:p>
            <a:pPr lvl="0">
              <a:defRPr/>
            </a:pPr>
            <a:fld id="{D422D86A-5F52-4165-8473-F1B836277586}" type="datetime1">
              <a:rPr lang="ko-KR" altLang="en-US"/>
              <a:pPr lvl="0">
                <a:defRPr/>
              </a:pPr>
              <a:t>2021. 5. 3.</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a:pPr>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anchor="ctr"/>
          <a:lstStyle>
            <a:lvl1pPr algn="r">
              <a:defRPr sz="1200">
                <a:solidFill>
                  <a:schemeClr val="tx1">
                    <a:tint val="75000"/>
                  </a:schemeClr>
                </a:solidFill>
              </a:defRPr>
            </a:lvl1pPr>
          </a:lstStyle>
          <a:p>
            <a:pPr lvl="0">
              <a:defRPr/>
            </a:pPr>
            <a:fld id="{AD22CD3B-FDDF-4998-970C-76E6E0BEC65F}"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Lst>
  <p:transition/>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event-moa.kro.kr" TargetMode="Externa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hyperlink" Target="https://svn.riouxsvn.com/eventmoa" TargetMode="External"/><Relationship Id="rId2" Type="http://schemas.openxmlformats.org/officeDocument/2006/relationships/hyperlink" Target="http://event-moa.kro.kr"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lvl="0" indent="0" algn="l" defTabSz="914400" rtl="0" eaLnBrk="1" latinLnBrk="1" hangingPunct="1">
              <a:lnSpc>
                <a:spcPct val="100000"/>
              </a:lnSpc>
              <a:spcBef>
                <a:spcPct val="0"/>
              </a:spcBef>
              <a:spcAft>
                <a:spcPts val="0"/>
              </a:spcAft>
              <a:buNone/>
              <a:defRPr/>
            </a:pPr>
            <a:r>
              <a:rPr kumimoji="0" lang="ko-KR" altLang="en-US" sz="2800" b="0" i="0" u="none" strike="noStrike" kern="1200" cap="none" spc="0" normalizeH="0" baseline="0">
                <a:solidFill>
                  <a:srgbClr val="000000"/>
                </a:solidFill>
                <a:latin typeface="맑은 고딕"/>
                <a:ea typeface="맑은 고딕"/>
                <a:cs typeface="맑은 고딕"/>
              </a:rPr>
              <a:t>이벤트 모아</a:t>
            </a:r>
            <a:r>
              <a:rPr lang="ko-KR" altLang="en-US"/>
              <a:t> </a:t>
            </a:r>
          </a:p>
        </p:txBody>
      </p:sp>
      <p:sp>
        <p:nvSpPr>
          <p:cNvPr id="3" name="텍스트 개체 틀 2"/>
          <p:cNvSpPr>
            <a:spLocks noGrp="1"/>
          </p:cNvSpPr>
          <p:nvPr>
            <p:ph type="body" sz="quarter" idx="10"/>
          </p:nvPr>
        </p:nvSpPr>
        <p:spPr/>
        <p:txBody>
          <a:bodyPr>
            <a:normAutofit fontScale="92500" lnSpcReduction="10000"/>
          </a:bodyPr>
          <a:lstStyle/>
          <a:p>
            <a:pPr lvl="0">
              <a:defRPr/>
            </a:pPr>
            <a:r>
              <a:rPr lang="en-US" altLang="ko-KR">
                <a:solidFill>
                  <a:schemeClr val="tx1"/>
                </a:solidFill>
              </a:rPr>
              <a:t>0.5</a:t>
            </a:r>
          </a:p>
        </p:txBody>
      </p:sp>
      <p:sp>
        <p:nvSpPr>
          <p:cNvPr id="4" name="텍스트 개체 틀 3"/>
          <p:cNvSpPr>
            <a:spLocks noGrp="1"/>
          </p:cNvSpPr>
          <p:nvPr>
            <p:ph type="body" sz="quarter" idx="11"/>
          </p:nvPr>
        </p:nvSpPr>
        <p:spPr>
          <a:xfrm>
            <a:off x="5807968" y="5805264"/>
            <a:ext cx="1080120" cy="216024"/>
          </a:xfrm>
        </p:spPr>
        <p:txBody>
          <a:bodyPr/>
          <a:lstStyle/>
          <a:p>
            <a:pPr lvl="0">
              <a:defRPr/>
            </a:pPr>
            <a:r>
              <a:rPr lang="en-US" altLang="ko-KR">
                <a:solidFill>
                  <a:schemeClr val="tx1"/>
                </a:solidFill>
              </a:rPr>
              <a:t>2021-05-03</a:t>
            </a:r>
          </a:p>
        </p:txBody>
      </p:sp>
      <p:sp>
        <p:nvSpPr>
          <p:cNvPr id="5" name="텍스트 개체 틀 4"/>
          <p:cNvSpPr>
            <a:spLocks noGrp="1"/>
          </p:cNvSpPr>
          <p:nvPr>
            <p:ph type="body" sz="quarter" idx="12"/>
          </p:nvPr>
        </p:nvSpPr>
        <p:spPr/>
        <p:txBody>
          <a:bodyPr>
            <a:normAutofit fontScale="92500"/>
          </a:bodyPr>
          <a:lstStyle/>
          <a:p>
            <a:pPr lvl="0">
              <a:defRPr/>
            </a:pPr>
            <a:r>
              <a:rPr lang="en-US" altLang="ko-KR">
                <a:solidFill>
                  <a:schemeClr val="tx1"/>
                </a:solidFill>
              </a:rPr>
              <a:t>1</a:t>
            </a:r>
            <a:r>
              <a:rPr lang="ko-KR" altLang="en-US">
                <a:solidFill>
                  <a:schemeClr val="tx1"/>
                </a:solidFill>
              </a:rPr>
              <a:t>조</a:t>
            </a:r>
          </a:p>
        </p:txBody>
      </p:sp>
      <p:pic>
        <p:nvPicPr>
          <p:cNvPr id="7" name="그림 6">
            <a:hlinkClick r:id="rId2"/>
          </p:cNvPr>
          <p:cNvPicPr>
            <a:picLocks noChangeAspect="1"/>
          </p:cNvPicPr>
          <p:nvPr/>
        </p:nvPicPr>
        <p:blipFill rotWithShape="1">
          <a:blip r:embed="rId3"/>
          <a:stretch>
            <a:fillRect/>
          </a:stretch>
        </p:blipFill>
        <p:spPr>
          <a:xfrm>
            <a:off x="2060368" y="1666784"/>
            <a:ext cx="8071264" cy="352443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65463" y="1706603"/>
          <a:ext cx="11909537" cy="4392488"/>
        </p:xfrm>
        <a:graphic>
          <a:graphicData uri="http://schemas.openxmlformats.org/drawingml/2006/table">
            <a:tbl>
              <a:tblPr>
                <a:tableStyleId>{5C22544A-7EE6-4342-B048-85BDC9FD1C3A}</a:tableStyleId>
              </a:tblPr>
              <a:tblGrid>
                <a:gridCol w="975781">
                  <a:extLst>
                    <a:ext uri="{9D8B030D-6E8A-4147-A177-3AD203B41FA5}">
                      <a16:colId xmlns:a16="http://schemas.microsoft.com/office/drawing/2014/main" val="20000"/>
                    </a:ext>
                  </a:extLst>
                </a:gridCol>
                <a:gridCol w="5485828">
                  <a:extLst>
                    <a:ext uri="{9D8B030D-6E8A-4147-A177-3AD203B41FA5}">
                      <a16:colId xmlns:a16="http://schemas.microsoft.com/office/drawing/2014/main" val="20001"/>
                    </a:ext>
                  </a:extLst>
                </a:gridCol>
                <a:gridCol w="2880320">
                  <a:extLst>
                    <a:ext uri="{9D8B030D-6E8A-4147-A177-3AD203B41FA5}">
                      <a16:colId xmlns:a16="http://schemas.microsoft.com/office/drawing/2014/main" val="20002"/>
                    </a:ext>
                  </a:extLst>
                </a:gridCol>
                <a:gridCol w="2567608">
                  <a:extLst>
                    <a:ext uri="{9D8B030D-6E8A-4147-A177-3AD203B41FA5}">
                      <a16:colId xmlns:a16="http://schemas.microsoft.com/office/drawing/2014/main" val="20003"/>
                    </a:ext>
                  </a:extLst>
                </a:gridCol>
              </a:tblGrid>
              <a:tr h="380155">
                <a:tc rowSpan="2">
                  <a:txBody>
                    <a:bodyPr/>
                    <a:lstStyle/>
                    <a:p>
                      <a:pPr algn="ctr" latinLnBrk="1">
                        <a:defRPr>
                          <a:latin typeface="+mn-lt"/>
                          <a:ea typeface="+mn-ea"/>
                          <a:cs typeface="+mn-cs"/>
                        </a:defRPr>
                      </a:pPr>
                      <a:r>
                        <a:rPr lang="en-US" altLang="ko-KR" sz="900" b="1">
                          <a:solidFill>
                            <a:schemeClr val="tx1"/>
                          </a:solidFill>
                          <a:latin typeface="+mn-lt"/>
                          <a:ea typeface="+mn-ea"/>
                          <a:cs typeface="+mn-cs"/>
                        </a:rPr>
                        <a:t>mypage</a:t>
                      </a:r>
                    </a:p>
                    <a:p>
                      <a:pPr algn="ctr" latinLnBrk="1">
                        <a:defRPr>
                          <a:latin typeface="+mn-lt"/>
                          <a:ea typeface="+mn-ea"/>
                          <a:cs typeface="+mn-cs"/>
                        </a:defRPr>
                      </a:pPr>
                      <a:r>
                        <a:rPr lang="en-US" altLang="ko-KR" sz="900" b="1">
                          <a:solidFill>
                            <a:schemeClr val="tx1"/>
                          </a:solidFill>
                          <a:latin typeface="+mn-lt"/>
                          <a:ea typeface="+mn-ea"/>
                          <a:cs typeface="+mn-cs"/>
                        </a:rPr>
                        <a:t>User flow</a:t>
                      </a:r>
                    </a:p>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이메일 변경</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주소 변경</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비밀번호 변경</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012333">
                <a:tc vMerge="1">
                  <a:txBody>
                    <a:bodyPr/>
                    <a:lstStyle/>
                    <a:p>
                      <a:pPr algn="ctr" latinLnBrk="1">
                        <a:defRPr>
                          <a:latin typeface="+mn-lt"/>
                          <a:ea typeface="+mn-ea"/>
                          <a:cs typeface="+mn-cs"/>
                        </a:defRPr>
                      </a:pPr>
                      <a:r>
                        <a:rPr lang="en-US" altLang="ko-KR" sz="900" b="1">
                          <a:solidFill>
                            <a:schemeClr val="tx1"/>
                          </a:solidFill>
                          <a:latin typeface="+mn-lt"/>
                          <a:ea typeface="+mn-ea"/>
                          <a:cs typeface="+mn-cs"/>
                        </a:rPr>
                        <a:t>mypage</a:t>
                      </a:r>
                    </a:p>
                    <a:p>
                      <a:pPr algn="ctr" latinLnBrk="1">
                        <a:defRPr>
                          <a:latin typeface="+mn-lt"/>
                          <a:ea typeface="+mn-ea"/>
                          <a:cs typeface="+mn-cs"/>
                        </a:defRPr>
                      </a:pPr>
                      <a:r>
                        <a:rPr lang="en-US" altLang="ko-KR" sz="900" b="1">
                          <a:solidFill>
                            <a:schemeClr val="tx1"/>
                          </a:solidFill>
                          <a:latin typeface="+mn-lt"/>
                          <a:ea typeface="+mn-ea"/>
                          <a:cs typeface="+mn-cs"/>
                        </a:rPr>
                        <a:t>User flow</a:t>
                      </a:r>
                    </a:p>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10</a:t>
            </a:fld>
            <a:endParaRPr lang="en-US" altLang="en-US" sz="900">
              <a:latin typeface="+mn-lt"/>
              <a:ea typeface="+mn-ea"/>
              <a:cs typeface="+mn-cs"/>
            </a:endParaRPr>
          </a:p>
        </p:txBody>
      </p:sp>
      <p:sp>
        <p:nvSpPr>
          <p:cNvPr id="162" name="순서도: 문서 161"/>
          <p:cNvSpPr/>
          <p:nvPr/>
        </p:nvSpPr>
        <p:spPr>
          <a:xfrm>
            <a:off x="7101610" y="2296266"/>
            <a:ext cx="121558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myPage_address.jsp</a:t>
            </a:r>
            <a:endParaRPr lang="ko-KR" altLang="en-US" sz="900">
              <a:solidFill>
                <a:schemeClr val="tx1"/>
              </a:solidFill>
              <a:latin typeface="+mn-lt"/>
              <a:ea typeface="+mn-ea"/>
              <a:cs typeface="+mn-cs"/>
            </a:endParaRPr>
          </a:p>
        </p:txBody>
      </p:sp>
      <p:sp>
        <p:nvSpPr>
          <p:cNvPr id="194" name="순서도: 데이터 193"/>
          <p:cNvSpPr/>
          <p:nvPr/>
        </p:nvSpPr>
        <p:spPr>
          <a:xfrm>
            <a:off x="9903820" y="261755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PW</a:t>
            </a:r>
            <a:endParaRPr lang="ko-KR" altLang="en-US" sz="900">
              <a:solidFill>
                <a:schemeClr val="tx1"/>
              </a:solidFill>
              <a:latin typeface="+mn-lt"/>
              <a:ea typeface="+mn-ea"/>
              <a:cs typeface="+mn-cs"/>
            </a:endParaRPr>
          </a:p>
        </p:txBody>
      </p:sp>
      <p:sp>
        <p:nvSpPr>
          <p:cNvPr id="195" name="순서도: 문서 194"/>
          <p:cNvSpPr/>
          <p:nvPr/>
        </p:nvSpPr>
        <p:spPr>
          <a:xfrm>
            <a:off x="9728864" y="2138154"/>
            <a:ext cx="132646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myPage_password.jsp</a:t>
            </a:r>
            <a:endParaRPr lang="ko-KR" altLang="en-US" sz="900">
              <a:solidFill>
                <a:schemeClr val="tx1"/>
              </a:solidFill>
              <a:latin typeface="+mn-lt"/>
              <a:ea typeface="+mn-ea"/>
              <a:cs typeface="+mn-cs"/>
            </a:endParaRPr>
          </a:p>
        </p:txBody>
      </p:sp>
      <p:cxnSp>
        <p:nvCxnSpPr>
          <p:cNvPr id="196" name="직선 화살표 연결선 195"/>
          <p:cNvCxnSpPr/>
          <p:nvPr/>
        </p:nvCxnSpPr>
        <p:spPr>
          <a:xfrm>
            <a:off x="10415888" y="243205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10061518" y="3120552"/>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회원 인증</a:t>
            </a:r>
          </a:p>
        </p:txBody>
      </p:sp>
      <p:cxnSp>
        <p:nvCxnSpPr>
          <p:cNvPr id="198" name="직선 화살표 연결선 197"/>
          <p:cNvCxnSpPr/>
          <p:nvPr/>
        </p:nvCxnSpPr>
        <p:spPr>
          <a:xfrm>
            <a:off x="10423394" y="291932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3"/>
          <a:stretch>
            <a:fillRect/>
          </a:stretch>
        </p:blipFill>
        <p:spPr>
          <a:xfrm>
            <a:off x="11457385" y="4556835"/>
            <a:ext cx="375452" cy="375452"/>
          </a:xfrm>
          <a:prstGeom prst="rect">
            <a:avLst/>
          </a:prstGeom>
        </p:spPr>
      </p:pic>
      <p:sp>
        <p:nvSpPr>
          <p:cNvPr id="208" name="직사각형 207"/>
          <p:cNvSpPr/>
          <p:nvPr/>
        </p:nvSpPr>
        <p:spPr>
          <a:xfrm>
            <a:off x="11295076" y="4832938"/>
            <a:ext cx="784624"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TABLE_USER</a:t>
            </a:r>
          </a:p>
        </p:txBody>
      </p:sp>
      <p:cxnSp>
        <p:nvCxnSpPr>
          <p:cNvPr id="212" name="직선 화살표 연결선 211"/>
          <p:cNvCxnSpPr/>
          <p:nvPr/>
        </p:nvCxnSpPr>
        <p:spPr>
          <a:xfrm>
            <a:off x="10432353" y="34028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870937" y="56343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index.jsp</a:t>
            </a:r>
            <a:endParaRPr lang="ko-KR" altLang="en-US" sz="900">
              <a:solidFill>
                <a:schemeClr val="tx1"/>
              </a:solidFill>
              <a:latin typeface="+mn-lt"/>
              <a:ea typeface="+mn-ea"/>
              <a:cs typeface="+mn-cs"/>
            </a:endParaRPr>
          </a:p>
        </p:txBody>
      </p:sp>
      <p:cxnSp>
        <p:nvCxnSpPr>
          <p:cNvPr id="222" name="직선 화살표 연결선 221"/>
          <p:cNvCxnSpPr/>
          <p:nvPr/>
        </p:nvCxnSpPr>
        <p:spPr>
          <a:xfrm>
            <a:off x="10423191" y="492361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9699255" y="3216251"/>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24" name="직사각형 223"/>
          <p:cNvSpPr/>
          <p:nvPr/>
        </p:nvSpPr>
        <p:spPr>
          <a:xfrm>
            <a:off x="10398580" y="3392680"/>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225" name="연결선: 꺾임 224"/>
          <p:cNvCxnSpPr>
            <a:stCxn id="197" idx="1"/>
            <a:endCxn id="194" idx="2"/>
          </p:cNvCxnSpPr>
          <p:nvPr/>
        </p:nvCxnSpPr>
        <p:spPr>
          <a:xfrm rot="10800000">
            <a:off x="10006234" y="2767065"/>
            <a:ext cx="55284" cy="497698"/>
          </a:xfrm>
          <a:prstGeom prst="bentConnector3">
            <a:avLst>
              <a:gd name="adj1" fmla="val 69875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7" name="순서도: 문서 76"/>
          <p:cNvSpPr/>
          <p:nvPr/>
        </p:nvSpPr>
        <p:spPr>
          <a:xfrm>
            <a:off x="1528147" y="2573377"/>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myPage_email.jsp</a:t>
            </a:r>
            <a:endParaRPr lang="ko-KR" altLang="en-US" sz="900">
              <a:solidFill>
                <a:schemeClr val="tx1"/>
              </a:solidFill>
              <a:latin typeface="+mn-lt"/>
              <a:ea typeface="+mn-ea"/>
              <a:cs typeface="+mn-cs"/>
            </a:endParaRPr>
          </a:p>
        </p:txBody>
      </p:sp>
      <p:cxnSp>
        <p:nvCxnSpPr>
          <p:cNvPr id="78" name="직선 화살표 연결선 77"/>
          <p:cNvCxnSpPr/>
          <p:nvPr/>
        </p:nvCxnSpPr>
        <p:spPr>
          <a:xfrm>
            <a:off x="2083429" y="28742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1" name="그림 80" descr="모니터, 컴퓨터이(가) 표시된 사진  자동 생성된 설명"/>
          <p:cNvPicPr>
            <a:picLocks noChangeAspect="1"/>
          </p:cNvPicPr>
          <p:nvPr/>
        </p:nvPicPr>
        <p:blipFill rotWithShape="1">
          <a:blip r:embed="rId3"/>
          <a:stretch>
            <a:fillRect/>
          </a:stretch>
        </p:blipFill>
        <p:spPr>
          <a:xfrm>
            <a:off x="5861420" y="3493969"/>
            <a:ext cx="453468" cy="453468"/>
          </a:xfrm>
          <a:prstGeom prst="rect">
            <a:avLst/>
          </a:prstGeom>
        </p:spPr>
      </p:pic>
      <p:sp>
        <p:nvSpPr>
          <p:cNvPr id="83" name="직사각형 82"/>
          <p:cNvSpPr/>
          <p:nvPr/>
        </p:nvSpPr>
        <p:spPr>
          <a:xfrm>
            <a:off x="5731497" y="3803327"/>
            <a:ext cx="784624"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TABLE_USER</a:t>
            </a:r>
          </a:p>
        </p:txBody>
      </p:sp>
      <p:sp>
        <p:nvSpPr>
          <p:cNvPr id="87" name="순서도: 처리 86"/>
          <p:cNvSpPr/>
          <p:nvPr/>
        </p:nvSpPr>
        <p:spPr>
          <a:xfrm>
            <a:off x="4073224" y="4119047"/>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이메일 변경을 성공하였습니다</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88" name="순서도: 수행의 시작/종료 87"/>
          <p:cNvSpPr/>
          <p:nvPr/>
        </p:nvSpPr>
        <p:spPr>
          <a:xfrm>
            <a:off x="4453860" y="4324476"/>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92" name="순서도: 문서 91"/>
          <p:cNvSpPr/>
          <p:nvPr/>
        </p:nvSpPr>
        <p:spPr>
          <a:xfrm>
            <a:off x="4168058" y="4653328"/>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myPage_info.jsp</a:t>
            </a:r>
            <a:endParaRPr lang="ko-KR" altLang="en-US" sz="900">
              <a:solidFill>
                <a:schemeClr val="tx1"/>
              </a:solidFill>
              <a:latin typeface="+mn-lt"/>
              <a:ea typeface="+mn-ea"/>
              <a:cs typeface="+mn-cs"/>
            </a:endParaRPr>
          </a:p>
        </p:txBody>
      </p:sp>
      <p:cxnSp>
        <p:nvCxnSpPr>
          <p:cNvPr id="136" name="직선 화살표 연결선 135"/>
          <p:cNvCxnSpPr/>
          <p:nvPr/>
        </p:nvCxnSpPr>
        <p:spPr>
          <a:xfrm>
            <a:off x="2115932" y="44288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7" name="순서도: 데이터 136"/>
          <p:cNvSpPr/>
          <p:nvPr/>
        </p:nvSpPr>
        <p:spPr>
          <a:xfrm>
            <a:off x="1571172" y="308087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EMAIL</a:t>
            </a:r>
          </a:p>
        </p:txBody>
      </p:sp>
      <p:sp>
        <p:nvSpPr>
          <p:cNvPr id="138" name="순서도: 처리 137"/>
          <p:cNvSpPr/>
          <p:nvPr/>
        </p:nvSpPr>
        <p:spPr>
          <a:xfrm>
            <a:off x="1571172" y="358518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인증번호 요청</a:t>
            </a:r>
          </a:p>
        </p:txBody>
      </p:sp>
      <p:cxnSp>
        <p:nvCxnSpPr>
          <p:cNvPr id="140" name="직선 화살표 연결선 139"/>
          <p:cNvCxnSpPr/>
          <p:nvPr/>
        </p:nvCxnSpPr>
        <p:spPr>
          <a:xfrm>
            <a:off x="2083240" y="33785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a:off x="2086793" y="390284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연결선: 꺾임 142"/>
          <p:cNvCxnSpPr>
            <a:stCxn id="82" idx="1"/>
            <a:endCxn id="137" idx="1"/>
          </p:cNvCxnSpPr>
          <p:nvPr/>
        </p:nvCxnSpPr>
        <p:spPr>
          <a:xfrm rot="10800000" flipH="1">
            <a:off x="1173170" y="3080872"/>
            <a:ext cx="910070" cy="1218263"/>
          </a:xfrm>
          <a:prstGeom prst="bentConnector4">
            <a:avLst>
              <a:gd name="adj1" fmla="val -1322"/>
              <a:gd name="adj2" fmla="val 1079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4" name="직사각형 143"/>
          <p:cNvSpPr/>
          <p:nvPr/>
        </p:nvSpPr>
        <p:spPr>
          <a:xfrm>
            <a:off x="1117843" y="3963088"/>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45" name="직사각형 144"/>
          <p:cNvSpPr/>
          <p:nvPr/>
        </p:nvSpPr>
        <p:spPr>
          <a:xfrm>
            <a:off x="2137179" y="4420204"/>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146" name="직선 화살표 연결선 145"/>
          <p:cNvCxnSpPr/>
          <p:nvPr/>
        </p:nvCxnSpPr>
        <p:spPr>
          <a:xfrm>
            <a:off x="2115932" y="494067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순서도: 데이터 146"/>
          <p:cNvSpPr/>
          <p:nvPr/>
        </p:nvSpPr>
        <p:spPr>
          <a:xfrm>
            <a:off x="1363701" y="4641645"/>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EMAIL_HASH</a:t>
            </a:r>
            <a:endParaRPr lang="ko-KR" altLang="en-US" sz="900">
              <a:solidFill>
                <a:schemeClr val="tx1"/>
              </a:solidFill>
              <a:latin typeface="+mn-lt"/>
              <a:ea typeface="+mn-ea"/>
              <a:cs typeface="+mn-cs"/>
            </a:endParaRPr>
          </a:p>
        </p:txBody>
      </p:sp>
      <p:sp>
        <p:nvSpPr>
          <p:cNvPr id="148" name="순서도: 처리 147"/>
          <p:cNvSpPr/>
          <p:nvPr/>
        </p:nvSpPr>
        <p:spPr>
          <a:xfrm>
            <a:off x="1603864" y="514486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인증번호 확인</a:t>
            </a:r>
          </a:p>
        </p:txBody>
      </p:sp>
      <p:cxnSp>
        <p:nvCxnSpPr>
          <p:cNvPr id="151" name="연결선: 꺾임 150"/>
          <p:cNvCxnSpPr>
            <a:stCxn id="84" idx="1"/>
            <a:endCxn id="147" idx="5"/>
          </p:cNvCxnSpPr>
          <p:nvPr/>
        </p:nvCxnSpPr>
        <p:spPr>
          <a:xfrm rot="10800000" flipV="1">
            <a:off x="2658870" y="2683777"/>
            <a:ext cx="783880" cy="210738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3075596" y="270781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53" name="직사각형 152"/>
          <p:cNvSpPr/>
          <p:nvPr/>
        </p:nvSpPr>
        <p:spPr>
          <a:xfrm>
            <a:off x="4688789" y="288663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55" name="순서도: 처리 154"/>
          <p:cNvSpPr/>
          <p:nvPr/>
        </p:nvSpPr>
        <p:spPr>
          <a:xfrm>
            <a:off x="4269143" y="3097670"/>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이메일 변경</a:t>
            </a:r>
          </a:p>
        </p:txBody>
      </p:sp>
      <p:cxnSp>
        <p:nvCxnSpPr>
          <p:cNvPr id="157" name="직선 화살표 연결선 156"/>
          <p:cNvCxnSpPr/>
          <p:nvPr/>
        </p:nvCxnSpPr>
        <p:spPr>
          <a:xfrm>
            <a:off x="4702659" y="33831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직선 화살표 연결선 157"/>
          <p:cNvCxnSpPr/>
          <p:nvPr/>
        </p:nvCxnSpPr>
        <p:spPr>
          <a:xfrm>
            <a:off x="4702659" y="390058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a:off x="4702659" y="44570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연결선: 꺾임 159"/>
          <p:cNvCxnSpPr>
            <a:stCxn id="148" idx="2"/>
            <a:endCxn id="84" idx="0"/>
          </p:cNvCxnSpPr>
          <p:nvPr/>
        </p:nvCxnSpPr>
        <p:spPr>
          <a:xfrm rot="5400000" flipH="1" flipV="1">
            <a:off x="1898953" y="2693008"/>
            <a:ext cx="2986502" cy="2552544"/>
          </a:xfrm>
          <a:prstGeom prst="bentConnector5">
            <a:avLst>
              <a:gd name="adj1" fmla="val -7654"/>
              <a:gd name="adj2" fmla="val 39320"/>
              <a:gd name="adj3" fmla="val 10765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직선 화살표 연결선 160"/>
          <p:cNvCxnSpPr/>
          <p:nvPr/>
        </p:nvCxnSpPr>
        <p:spPr>
          <a:xfrm>
            <a:off x="4688620" y="28910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직선 화살표 연결선 165"/>
          <p:cNvCxnSpPr/>
          <p:nvPr/>
        </p:nvCxnSpPr>
        <p:spPr>
          <a:xfrm>
            <a:off x="7709403" y="25854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7" name="순서도: 처리 166"/>
          <p:cNvSpPr/>
          <p:nvPr/>
        </p:nvSpPr>
        <p:spPr>
          <a:xfrm>
            <a:off x="7183745" y="280056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검색</a:t>
            </a:r>
          </a:p>
        </p:txBody>
      </p:sp>
      <p:sp>
        <p:nvSpPr>
          <p:cNvPr id="168" name="순서도: 데이터 167"/>
          <p:cNvSpPr/>
          <p:nvPr/>
        </p:nvSpPr>
        <p:spPr>
          <a:xfrm>
            <a:off x="6765287" y="3322633"/>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ADDRESS_DETAIL</a:t>
            </a:r>
          </a:p>
        </p:txBody>
      </p:sp>
      <p:cxnSp>
        <p:nvCxnSpPr>
          <p:cNvPr id="169" name="직선 화살표 연결선 168"/>
          <p:cNvCxnSpPr/>
          <p:nvPr/>
        </p:nvCxnSpPr>
        <p:spPr>
          <a:xfrm>
            <a:off x="7720238" y="31182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0" name="순서도: 처리 169"/>
          <p:cNvSpPr/>
          <p:nvPr/>
        </p:nvSpPr>
        <p:spPr>
          <a:xfrm>
            <a:off x="7298583" y="3845624"/>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주소 변경</a:t>
            </a:r>
          </a:p>
        </p:txBody>
      </p:sp>
      <p:cxnSp>
        <p:nvCxnSpPr>
          <p:cNvPr id="171" name="직선 화살표 연결선 170"/>
          <p:cNvCxnSpPr/>
          <p:nvPr/>
        </p:nvCxnSpPr>
        <p:spPr>
          <a:xfrm>
            <a:off x="7720238" y="36281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3" name="직선 화살표 연결선 172"/>
          <p:cNvCxnSpPr/>
          <p:nvPr/>
        </p:nvCxnSpPr>
        <p:spPr>
          <a:xfrm>
            <a:off x="7724247" y="41381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5" name="순서도: 처리 174"/>
          <p:cNvSpPr/>
          <p:nvPr/>
        </p:nvSpPr>
        <p:spPr>
          <a:xfrm>
            <a:off x="7121090" y="4925761"/>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주소 변경을 성공하였습니다</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176" name="순서도: 수행의 시작/종료 175"/>
          <p:cNvSpPr/>
          <p:nvPr/>
        </p:nvSpPr>
        <p:spPr>
          <a:xfrm>
            <a:off x="7501726" y="5131190"/>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200" name="순서도: 문서 199"/>
          <p:cNvSpPr/>
          <p:nvPr/>
        </p:nvSpPr>
        <p:spPr>
          <a:xfrm>
            <a:off x="7215924" y="546004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myPage_info.jsp</a:t>
            </a:r>
            <a:endParaRPr lang="ko-KR" altLang="en-US" sz="900">
              <a:solidFill>
                <a:schemeClr val="tx1"/>
              </a:solidFill>
              <a:latin typeface="+mn-lt"/>
              <a:ea typeface="+mn-ea"/>
              <a:cs typeface="+mn-cs"/>
            </a:endParaRPr>
          </a:p>
        </p:txBody>
      </p:sp>
      <p:cxnSp>
        <p:nvCxnSpPr>
          <p:cNvPr id="201" name="직선 화살표 연결선 200"/>
          <p:cNvCxnSpPr/>
          <p:nvPr/>
        </p:nvCxnSpPr>
        <p:spPr>
          <a:xfrm>
            <a:off x="7750525" y="526375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2" name="직선 화살표 연결선 201"/>
          <p:cNvCxnSpPr/>
          <p:nvPr/>
        </p:nvCxnSpPr>
        <p:spPr>
          <a:xfrm>
            <a:off x="7728988" y="47313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5" name="순서도: 데이터 204"/>
          <p:cNvSpPr/>
          <p:nvPr/>
        </p:nvSpPr>
        <p:spPr>
          <a:xfrm>
            <a:off x="9903820" y="3607995"/>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sp>
        <p:nvSpPr>
          <p:cNvPr id="206" name="직사각형 205"/>
          <p:cNvSpPr/>
          <p:nvPr/>
        </p:nvSpPr>
        <p:spPr>
          <a:xfrm>
            <a:off x="10886687" y="3510629"/>
            <a:ext cx="1067872" cy="415498"/>
          </a:xfrm>
          <a:prstGeom prst="rect">
            <a:avLst/>
          </a:prstGeom>
        </p:spPr>
        <p:txBody>
          <a:bodyPr wrap="square">
            <a:spAutoFit/>
          </a:bodyPr>
          <a:lstStyle/>
          <a:p>
            <a:pPr marL="171450" lvl="0" indent="-171450">
              <a:buFont typeface="mn-ea"/>
              <a:buChar char="•"/>
              <a:defRPr>
                <a:latin typeface="+mn-lt"/>
                <a:ea typeface="+mn-ea"/>
                <a:cs typeface="+mn-cs"/>
              </a:defRPr>
            </a:pPr>
            <a:r>
              <a:rPr lang="en-US" altLang="ko-KR" sz="700">
                <a:latin typeface="+mn-lt"/>
                <a:ea typeface="+mn-ea"/>
                <a:cs typeface="+mn-cs"/>
              </a:rPr>
              <a:t>Input Information</a:t>
            </a:r>
          </a:p>
          <a:p>
            <a:pPr lvl="0">
              <a:defRPr>
                <a:latin typeface="+mn-lt"/>
                <a:ea typeface="+mn-ea"/>
                <a:cs typeface="+mn-cs"/>
              </a:defRPr>
            </a:pPr>
            <a:r>
              <a:rPr lang="en-US" altLang="ko-KR" sz="700">
                <a:latin typeface="+mn-lt"/>
                <a:ea typeface="+mn-ea"/>
                <a:cs typeface="+mn-cs"/>
              </a:rPr>
              <a:t>   - NEW PW</a:t>
            </a:r>
          </a:p>
          <a:p>
            <a:pPr lvl="0">
              <a:defRPr>
                <a:latin typeface="+mn-lt"/>
                <a:ea typeface="+mn-ea"/>
                <a:cs typeface="+mn-cs"/>
              </a:defRPr>
            </a:pPr>
            <a:r>
              <a:rPr lang="en-US" altLang="ko-KR" sz="700">
                <a:latin typeface="+mn-lt"/>
                <a:ea typeface="+mn-ea"/>
                <a:cs typeface="+mn-cs"/>
              </a:rPr>
              <a:t>   - CHECK NEW PW</a:t>
            </a:r>
          </a:p>
        </p:txBody>
      </p:sp>
      <p:cxnSp>
        <p:nvCxnSpPr>
          <p:cNvPr id="209" name="직선 화살표 연결선 208"/>
          <p:cNvCxnSpPr/>
          <p:nvPr/>
        </p:nvCxnSpPr>
        <p:spPr>
          <a:xfrm>
            <a:off x="10415888" y="389937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0" name="순서도: 처리 209"/>
          <p:cNvSpPr/>
          <p:nvPr/>
        </p:nvSpPr>
        <p:spPr>
          <a:xfrm>
            <a:off x="9904266" y="4108001"/>
            <a:ext cx="1024133"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비밀번호 변경</a:t>
            </a:r>
          </a:p>
        </p:txBody>
      </p:sp>
      <p:cxnSp>
        <p:nvCxnSpPr>
          <p:cNvPr id="218" name="직선 화살표 연결선 217"/>
          <p:cNvCxnSpPr/>
          <p:nvPr/>
        </p:nvCxnSpPr>
        <p:spPr>
          <a:xfrm>
            <a:off x="10415888" y="43971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9" name="순서도: 처리 218"/>
          <p:cNvSpPr/>
          <p:nvPr/>
        </p:nvSpPr>
        <p:spPr>
          <a:xfrm>
            <a:off x="9847127" y="5112540"/>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Session.invalidate()</a:t>
            </a:r>
            <a:endParaRPr lang="ko-KR" altLang="en-US" sz="900">
              <a:solidFill>
                <a:schemeClr val="tx1"/>
              </a:solidFill>
              <a:latin typeface="+mn-lt"/>
              <a:ea typeface="+mn-ea"/>
              <a:cs typeface="+mn-cs"/>
            </a:endParaRPr>
          </a:p>
        </p:txBody>
      </p:sp>
      <p:cxnSp>
        <p:nvCxnSpPr>
          <p:cNvPr id="220" name="직선 화살표 연결선 219"/>
          <p:cNvCxnSpPr/>
          <p:nvPr/>
        </p:nvCxnSpPr>
        <p:spPr>
          <a:xfrm>
            <a:off x="10421091" y="543020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1173170" y="4110174"/>
            <a:ext cx="184763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UserCheckEamilOkAction.java</a:t>
            </a:r>
            <a:endParaRPr lang="ko-KR" altLang="en-US" sz="800">
              <a:solidFill>
                <a:schemeClr val="tx1"/>
              </a:solidFill>
              <a:latin typeface="+mn-lt"/>
              <a:ea typeface="+mn-ea"/>
              <a:cs typeface="+mn-cs"/>
            </a:endParaRPr>
          </a:p>
        </p:txBody>
      </p:sp>
      <p:sp>
        <p:nvSpPr>
          <p:cNvPr id="84" name="순서도: 판단 83"/>
          <p:cNvSpPr/>
          <p:nvPr/>
        </p:nvSpPr>
        <p:spPr>
          <a:xfrm>
            <a:off x="3442750" y="2476029"/>
            <a:ext cx="2451451" cy="41549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UserVerifyEmailCheckAction.java</a:t>
            </a:r>
            <a:endParaRPr lang="ko-KR" altLang="en-US" sz="800">
              <a:solidFill>
                <a:schemeClr val="tx1"/>
              </a:solidFill>
              <a:latin typeface="+mn-lt"/>
              <a:ea typeface="+mn-ea"/>
              <a:cs typeface="+mn-cs"/>
            </a:endParaRPr>
          </a:p>
        </p:txBody>
      </p:sp>
      <p:cxnSp>
        <p:nvCxnSpPr>
          <p:cNvPr id="103" name="직선 화살표 연결선 102"/>
          <p:cNvCxnSpPr/>
          <p:nvPr/>
        </p:nvCxnSpPr>
        <p:spPr>
          <a:xfrm>
            <a:off x="5643586" y="3672663"/>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4" name="직선 화살표 연결선 103"/>
          <p:cNvCxnSpPr/>
          <p:nvPr/>
        </p:nvCxnSpPr>
        <p:spPr>
          <a:xfrm flipH="1">
            <a:off x="5638128" y="3802824"/>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5" name="순서도: 판단 104"/>
          <p:cNvSpPr/>
          <p:nvPr/>
        </p:nvSpPr>
        <p:spPr>
          <a:xfrm>
            <a:off x="3716231" y="3575777"/>
            <a:ext cx="192735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UserEmailModifyAction.java</a:t>
            </a:r>
            <a:endParaRPr lang="ko-KR" altLang="en-US" sz="800">
              <a:solidFill>
                <a:schemeClr val="tx1"/>
              </a:solidFill>
              <a:latin typeface="+mn-lt"/>
              <a:ea typeface="+mn-ea"/>
              <a:cs typeface="+mn-cs"/>
            </a:endParaRPr>
          </a:p>
        </p:txBody>
      </p:sp>
      <p:sp>
        <p:nvSpPr>
          <p:cNvPr id="106" name="직사각형 105"/>
          <p:cNvSpPr/>
          <p:nvPr/>
        </p:nvSpPr>
        <p:spPr>
          <a:xfrm>
            <a:off x="4355212" y="3919654"/>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107" name="직선 화살표 연결선 106"/>
          <p:cNvCxnSpPr/>
          <p:nvPr/>
        </p:nvCxnSpPr>
        <p:spPr>
          <a:xfrm>
            <a:off x="11280775" y="4678822"/>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flipH="1">
            <a:off x="11275317" y="4771965"/>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p:nvPr/>
        </p:nvCxnSpPr>
        <p:spPr>
          <a:xfrm rot="16200000" flipH="1">
            <a:off x="5305988" y="3357262"/>
            <a:ext cx="180348" cy="138470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순서도: 문서 111"/>
          <p:cNvSpPr/>
          <p:nvPr/>
        </p:nvSpPr>
        <p:spPr>
          <a:xfrm>
            <a:off x="5530014" y="4134045"/>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115" name="직사각형 114"/>
          <p:cNvSpPr/>
          <p:nvPr/>
        </p:nvSpPr>
        <p:spPr>
          <a:xfrm>
            <a:off x="5192287" y="3861558"/>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16" name="순서도: 판단 115"/>
          <p:cNvSpPr/>
          <p:nvPr/>
        </p:nvSpPr>
        <p:spPr>
          <a:xfrm>
            <a:off x="6645762" y="4336803"/>
            <a:ext cx="216645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UserAddressModifyAction.java</a:t>
            </a:r>
            <a:endParaRPr lang="ko-KR" altLang="en-US" sz="800">
              <a:solidFill>
                <a:schemeClr val="tx1"/>
              </a:solidFill>
              <a:latin typeface="+mn-lt"/>
              <a:ea typeface="+mn-ea"/>
              <a:cs typeface="+mn-cs"/>
            </a:endParaRPr>
          </a:p>
        </p:txBody>
      </p:sp>
      <p:sp>
        <p:nvSpPr>
          <p:cNvPr id="117" name="순서도: 판단 116"/>
          <p:cNvSpPr/>
          <p:nvPr/>
        </p:nvSpPr>
        <p:spPr>
          <a:xfrm>
            <a:off x="9551307" y="4584494"/>
            <a:ext cx="1736177"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UserPwModifyAction.java</a:t>
            </a:r>
            <a:endParaRPr lang="ko-KR" altLang="en-US" sz="800">
              <a:solidFill>
                <a:schemeClr val="tx1"/>
              </a:solidFill>
              <a:latin typeface="+mn-lt"/>
              <a:ea typeface="+mn-ea"/>
              <a:cs typeface="+mn-cs"/>
            </a:endParaRPr>
          </a:p>
        </p:txBody>
      </p:sp>
      <p:pic>
        <p:nvPicPr>
          <p:cNvPr id="118" name="그림 117" descr="모니터, 컴퓨터이(가) 표시된 사진  자동 생성된 설명"/>
          <p:cNvPicPr>
            <a:picLocks noChangeAspect="1"/>
          </p:cNvPicPr>
          <p:nvPr/>
        </p:nvPicPr>
        <p:blipFill rotWithShape="1">
          <a:blip r:embed="rId3"/>
          <a:stretch>
            <a:fillRect/>
          </a:stretch>
        </p:blipFill>
        <p:spPr>
          <a:xfrm>
            <a:off x="9015018" y="4363441"/>
            <a:ext cx="375452" cy="375452"/>
          </a:xfrm>
          <a:prstGeom prst="rect">
            <a:avLst/>
          </a:prstGeom>
        </p:spPr>
      </p:pic>
      <p:cxnSp>
        <p:nvCxnSpPr>
          <p:cNvPr id="119" name="직선 화살표 연결선 118"/>
          <p:cNvCxnSpPr/>
          <p:nvPr/>
        </p:nvCxnSpPr>
        <p:spPr>
          <a:xfrm>
            <a:off x="8838408" y="4485428"/>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p:cNvCxnSpPr/>
          <p:nvPr/>
        </p:nvCxnSpPr>
        <p:spPr>
          <a:xfrm flipH="1">
            <a:off x="8832950" y="4578571"/>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8904536" y="4644533"/>
            <a:ext cx="784624"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TABLE_USER</a:t>
            </a:r>
          </a:p>
        </p:txBody>
      </p:sp>
      <p:cxnSp>
        <p:nvCxnSpPr>
          <p:cNvPr id="122" name="연결선: 꺾임 121"/>
          <p:cNvCxnSpPr>
            <a:stCxn id="116" idx="2"/>
            <a:endCxn id="123" idx="0"/>
          </p:cNvCxnSpPr>
          <p:nvPr/>
        </p:nvCxnSpPr>
        <p:spPr>
          <a:xfrm rot="16200000" flipH="1">
            <a:off x="7913629" y="4530082"/>
            <a:ext cx="743488" cy="1112770"/>
          </a:xfrm>
          <a:prstGeom prst="bentConnector3">
            <a:avLst>
              <a:gd name="adj1" fmla="val 1197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문서 122"/>
          <p:cNvSpPr/>
          <p:nvPr/>
        </p:nvSpPr>
        <p:spPr>
          <a:xfrm>
            <a:off x="8307157" y="5458211"/>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124" name="직사각형 123"/>
          <p:cNvSpPr/>
          <p:nvPr/>
        </p:nvSpPr>
        <p:spPr>
          <a:xfrm>
            <a:off x="8448822" y="4823189"/>
            <a:ext cx="343364" cy="215444"/>
          </a:xfrm>
          <a:prstGeom prst="rect">
            <a:avLst/>
          </a:prstGeom>
        </p:spPr>
        <p:txBody>
          <a:bodyPr wrap="squar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34" name="연결선: 꺾임 133"/>
          <p:cNvCxnSpPr>
            <a:stCxn id="117" idx="2"/>
            <a:endCxn id="135" idx="0"/>
          </p:cNvCxnSpPr>
          <p:nvPr/>
        </p:nvCxnSpPr>
        <p:spPr>
          <a:xfrm rot="16200000" flipH="1">
            <a:off x="10631698" y="4750112"/>
            <a:ext cx="671965" cy="1096568"/>
          </a:xfrm>
          <a:prstGeom prst="bentConnector3">
            <a:avLst>
              <a:gd name="adj1" fmla="val 792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5" name="순서도: 문서 134"/>
          <p:cNvSpPr/>
          <p:nvPr/>
        </p:nvSpPr>
        <p:spPr>
          <a:xfrm>
            <a:off x="10981363" y="56343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150" name="직사각형 149"/>
          <p:cNvSpPr/>
          <p:nvPr/>
        </p:nvSpPr>
        <p:spPr>
          <a:xfrm>
            <a:off x="11159521" y="50233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628173">
                  <a:extLst>
                    <a:ext uri="{9D8B030D-6E8A-4147-A177-3AD203B41FA5}">
                      <a16:colId xmlns:a16="http://schemas.microsoft.com/office/drawing/2014/main" val="20000"/>
                    </a:ext>
                  </a:extLst>
                </a:gridCol>
                <a:gridCol w="5566101">
                  <a:extLst>
                    <a:ext uri="{9D8B030D-6E8A-4147-A177-3AD203B41FA5}">
                      <a16:colId xmlns:a16="http://schemas.microsoft.com/office/drawing/2014/main" val="20001"/>
                    </a:ext>
                  </a:extLst>
                </a:gridCol>
                <a:gridCol w="3601985">
                  <a:extLst>
                    <a:ext uri="{9D8B030D-6E8A-4147-A177-3AD203B41FA5}">
                      <a16:colId xmlns:a16="http://schemas.microsoft.com/office/drawing/2014/main" val="20002"/>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mypage</a:t>
                      </a:r>
                    </a:p>
                    <a:p>
                      <a:pPr algn="ctr" latinLnBrk="1">
                        <a:defRPr>
                          <a:latin typeface="+mn-lt"/>
                          <a:ea typeface="+mn-ea"/>
                          <a:cs typeface="+mn-cs"/>
                        </a:defRPr>
                      </a:pPr>
                      <a:r>
                        <a:rPr lang="en-US" altLang="ko-KR" sz="1000" b="1">
                          <a:solidFill>
                            <a:schemeClr val="tx1"/>
                          </a:solidFill>
                          <a:latin typeface="+mn-lt"/>
                          <a:ea typeface="+mn-ea"/>
                          <a:cs typeface="+mn-cs"/>
                        </a:rPr>
                        <a:t>User 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회원 탈퇴</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로그아웃</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11</a:t>
            </a:fld>
            <a:endParaRPr lang="en-US" altLang="en-US" sz="900">
              <a:latin typeface="+mn-lt"/>
              <a:ea typeface="+mn-ea"/>
              <a:cs typeface="+mn-cs"/>
            </a:endParaRPr>
          </a:p>
        </p:txBody>
      </p:sp>
      <p:sp>
        <p:nvSpPr>
          <p:cNvPr id="65" name="순서도: 데이터 64"/>
          <p:cNvSpPr/>
          <p:nvPr/>
        </p:nvSpPr>
        <p:spPr>
          <a:xfrm>
            <a:off x="3672266" y="271139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PW</a:t>
            </a:r>
            <a:endParaRPr lang="ko-KR" altLang="en-US" sz="900">
              <a:solidFill>
                <a:schemeClr val="tx1"/>
              </a:solidFill>
              <a:latin typeface="+mn-lt"/>
              <a:ea typeface="+mn-ea"/>
              <a:cs typeface="+mn-cs"/>
            </a:endParaRPr>
          </a:p>
        </p:txBody>
      </p:sp>
      <p:sp>
        <p:nvSpPr>
          <p:cNvPr id="66" name="순서도: 문서 65"/>
          <p:cNvSpPr/>
          <p:nvPr/>
        </p:nvSpPr>
        <p:spPr>
          <a:xfrm>
            <a:off x="3444841" y="2214454"/>
            <a:ext cx="141503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myPage_deleteAccount.jsp</a:t>
            </a:r>
            <a:endParaRPr lang="ko-KR" altLang="en-US" sz="900">
              <a:solidFill>
                <a:schemeClr val="tx1"/>
              </a:solidFill>
              <a:latin typeface="+mn-lt"/>
              <a:ea typeface="+mn-ea"/>
              <a:cs typeface="+mn-cs"/>
            </a:endParaRPr>
          </a:p>
        </p:txBody>
      </p:sp>
      <p:cxnSp>
        <p:nvCxnSpPr>
          <p:cNvPr id="68" name="직선 화살표 연결선 67"/>
          <p:cNvCxnSpPr/>
          <p:nvPr/>
        </p:nvCxnSpPr>
        <p:spPr>
          <a:xfrm>
            <a:off x="4184334" y="25022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순서도: 처리 71"/>
          <p:cNvSpPr/>
          <p:nvPr/>
        </p:nvSpPr>
        <p:spPr>
          <a:xfrm>
            <a:off x="3815846" y="3222620"/>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회원 인증</a:t>
            </a:r>
          </a:p>
        </p:txBody>
      </p:sp>
      <p:cxnSp>
        <p:nvCxnSpPr>
          <p:cNvPr id="73" name="직선 화살표 연결선 72"/>
          <p:cNvCxnSpPr/>
          <p:nvPr/>
        </p:nvCxnSpPr>
        <p:spPr>
          <a:xfrm>
            <a:off x="4184334" y="301858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직선 화살표 연결선 78"/>
          <p:cNvCxnSpPr/>
          <p:nvPr/>
        </p:nvCxnSpPr>
        <p:spPr>
          <a:xfrm>
            <a:off x="4189626" y="351021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문서 81"/>
          <p:cNvSpPr/>
          <p:nvPr/>
        </p:nvSpPr>
        <p:spPr>
          <a:xfrm>
            <a:off x="6168008" y="270892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index.jsp</a:t>
            </a:r>
            <a:endParaRPr lang="ko-KR" altLang="en-US" sz="900">
              <a:solidFill>
                <a:schemeClr val="tx1"/>
              </a:solidFill>
              <a:latin typeface="+mn-lt"/>
              <a:ea typeface="+mn-ea"/>
              <a:cs typeface="+mn-cs"/>
            </a:endParaRPr>
          </a:p>
        </p:txBody>
      </p:sp>
      <p:sp>
        <p:nvSpPr>
          <p:cNvPr id="86" name="직사각형 85"/>
          <p:cNvSpPr/>
          <p:nvPr/>
        </p:nvSpPr>
        <p:spPr>
          <a:xfrm>
            <a:off x="3350106" y="3353067"/>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90" name="직사각형 89"/>
          <p:cNvSpPr/>
          <p:nvPr/>
        </p:nvSpPr>
        <p:spPr>
          <a:xfrm>
            <a:off x="4199389" y="350539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91" name="연결선: 꺾임 90"/>
          <p:cNvCxnSpPr>
            <a:stCxn id="72" idx="1"/>
            <a:endCxn id="65" idx="2"/>
          </p:cNvCxnSpPr>
          <p:nvPr/>
        </p:nvCxnSpPr>
        <p:spPr>
          <a:xfrm rot="10800000">
            <a:off x="3774680" y="2860905"/>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p:nvPr/>
        </p:nvCxnSpPr>
        <p:spPr>
          <a:xfrm>
            <a:off x="4199389" y="40111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a:off x="4206664" y="450929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순서도: 처리 110"/>
          <p:cNvSpPr/>
          <p:nvPr/>
        </p:nvSpPr>
        <p:spPr>
          <a:xfrm>
            <a:off x="6141666" y="2184628"/>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Session.invalidate()</a:t>
            </a:r>
            <a:endParaRPr lang="ko-KR" altLang="en-US" sz="900">
              <a:solidFill>
                <a:schemeClr val="tx1"/>
              </a:solidFill>
              <a:latin typeface="+mn-lt"/>
              <a:ea typeface="+mn-ea"/>
              <a:cs typeface="+mn-cs"/>
            </a:endParaRPr>
          </a:p>
        </p:txBody>
      </p:sp>
      <p:cxnSp>
        <p:nvCxnSpPr>
          <p:cNvPr id="114" name="직선 화살표 연결선 113"/>
          <p:cNvCxnSpPr/>
          <p:nvPr/>
        </p:nvCxnSpPr>
        <p:spPr>
          <a:xfrm>
            <a:off x="6696602" y="25022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5" name="순서도: 처리 114"/>
          <p:cNvSpPr/>
          <p:nvPr/>
        </p:nvSpPr>
        <p:spPr>
          <a:xfrm>
            <a:off x="2509291" y="2959702"/>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비밀번호가 틀립니다</a:t>
            </a:r>
            <a:r>
              <a:rPr lang="en-US" altLang="ko-KR" sz="700">
                <a:solidFill>
                  <a:schemeClr val="tx1"/>
                </a:solidFill>
                <a:latin typeface="+mn-lt"/>
                <a:ea typeface="+mn-ea"/>
                <a:cs typeface="+mn-cs"/>
              </a:rPr>
              <a:t>.</a:t>
            </a:r>
          </a:p>
          <a:p>
            <a:pPr algn="ctr">
              <a:defRPr>
                <a:latin typeface="+mn-lt"/>
                <a:ea typeface="+mn-ea"/>
                <a:cs typeface="+mn-cs"/>
              </a:defRPr>
            </a:pPr>
            <a:r>
              <a:rPr lang="en-US" altLang="ko-KR" sz="700">
                <a:solidFill>
                  <a:schemeClr val="tx1"/>
                </a:solidFill>
                <a:latin typeface="+mn-lt"/>
                <a:ea typeface="+mn-ea"/>
                <a:cs typeface="+mn-cs"/>
              </a:rPr>
              <a:t> </a:t>
            </a:r>
            <a:endParaRPr lang="ko-KR" altLang="en-US" sz="700">
              <a:solidFill>
                <a:schemeClr val="tx1"/>
              </a:solidFill>
              <a:latin typeface="+mn-lt"/>
              <a:ea typeface="+mn-ea"/>
              <a:cs typeface="+mn-cs"/>
            </a:endParaRPr>
          </a:p>
        </p:txBody>
      </p:sp>
      <p:sp>
        <p:nvSpPr>
          <p:cNvPr id="116" name="순서도: 수행의 시작/종료 115"/>
          <p:cNvSpPr/>
          <p:nvPr/>
        </p:nvSpPr>
        <p:spPr>
          <a:xfrm>
            <a:off x="2825883" y="3134199"/>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122" name="순서도: 데이터 121"/>
          <p:cNvSpPr/>
          <p:nvPr/>
        </p:nvSpPr>
        <p:spPr>
          <a:xfrm>
            <a:off x="3666025" y="372009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PW</a:t>
            </a:r>
            <a:endParaRPr lang="ko-KR" altLang="en-US" sz="900">
              <a:solidFill>
                <a:schemeClr val="tx1"/>
              </a:solidFill>
              <a:latin typeface="+mn-lt"/>
              <a:ea typeface="+mn-ea"/>
              <a:cs typeface="+mn-cs"/>
            </a:endParaRPr>
          </a:p>
        </p:txBody>
      </p:sp>
      <p:sp>
        <p:nvSpPr>
          <p:cNvPr id="123" name="직사각형 122"/>
          <p:cNvSpPr/>
          <p:nvPr/>
        </p:nvSpPr>
        <p:spPr>
          <a:xfrm>
            <a:off x="4206664" y="401342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27" name="직사각형 126"/>
          <p:cNvSpPr/>
          <p:nvPr/>
        </p:nvSpPr>
        <p:spPr>
          <a:xfrm>
            <a:off x="3356788" y="4355840"/>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29" name="연결선: 꺾임 128"/>
          <p:cNvCxnSpPr/>
          <p:nvPr/>
        </p:nvCxnSpPr>
        <p:spPr>
          <a:xfrm rot="10800000">
            <a:off x="3781362" y="3863678"/>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1" name="순서도: 처리 130"/>
          <p:cNvSpPr/>
          <p:nvPr/>
        </p:nvSpPr>
        <p:spPr>
          <a:xfrm>
            <a:off x="2515973" y="3962475"/>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비밀번호가 틀립니다</a:t>
            </a:r>
            <a:r>
              <a:rPr lang="en-US" altLang="ko-KR" sz="700">
                <a:solidFill>
                  <a:schemeClr val="tx1"/>
                </a:solidFill>
                <a:latin typeface="+mn-lt"/>
                <a:ea typeface="+mn-ea"/>
                <a:cs typeface="+mn-cs"/>
              </a:rPr>
              <a:t>.</a:t>
            </a:r>
          </a:p>
          <a:p>
            <a:pPr algn="ctr">
              <a:defRPr>
                <a:latin typeface="+mn-lt"/>
                <a:ea typeface="+mn-ea"/>
                <a:cs typeface="+mn-cs"/>
              </a:defRPr>
            </a:pPr>
            <a:r>
              <a:rPr lang="en-US" altLang="ko-KR" sz="700">
                <a:solidFill>
                  <a:schemeClr val="tx1"/>
                </a:solidFill>
                <a:latin typeface="+mn-lt"/>
                <a:ea typeface="+mn-ea"/>
                <a:cs typeface="+mn-cs"/>
              </a:rPr>
              <a:t> </a:t>
            </a:r>
            <a:endParaRPr lang="ko-KR" altLang="en-US" sz="700">
              <a:solidFill>
                <a:schemeClr val="tx1"/>
              </a:solidFill>
              <a:latin typeface="+mn-lt"/>
              <a:ea typeface="+mn-ea"/>
              <a:cs typeface="+mn-cs"/>
            </a:endParaRPr>
          </a:p>
        </p:txBody>
      </p:sp>
      <p:sp>
        <p:nvSpPr>
          <p:cNvPr id="132" name="순서도: 수행의 시작/종료 131"/>
          <p:cNvSpPr/>
          <p:nvPr/>
        </p:nvSpPr>
        <p:spPr>
          <a:xfrm>
            <a:off x="2832565" y="4136972"/>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133" name="순서도: 처리 132"/>
          <p:cNvSpPr/>
          <p:nvPr/>
        </p:nvSpPr>
        <p:spPr>
          <a:xfrm>
            <a:off x="3827953" y="4220877"/>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회원 탈퇴</a:t>
            </a:r>
          </a:p>
        </p:txBody>
      </p:sp>
      <p:cxnSp>
        <p:nvCxnSpPr>
          <p:cNvPr id="140" name="연결선: 꺾임 139"/>
          <p:cNvCxnSpPr>
            <a:stCxn id="33" idx="2"/>
            <a:endCxn id="111" idx="1"/>
          </p:cNvCxnSpPr>
          <p:nvPr/>
        </p:nvCxnSpPr>
        <p:spPr>
          <a:xfrm rot="5400000" flipH="1" flipV="1">
            <a:off x="3746406" y="2796443"/>
            <a:ext cx="2848241" cy="1942277"/>
          </a:xfrm>
          <a:prstGeom prst="bentConnector4">
            <a:avLst>
              <a:gd name="adj1" fmla="val -8026"/>
              <a:gd name="adj2" fmla="val 56317"/>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44" name="그림 143" descr="모니터, 컴퓨터이(가) 표시된 사진  자동 생성된 설명"/>
          <p:cNvPicPr>
            <a:picLocks noChangeAspect="1"/>
          </p:cNvPicPr>
          <p:nvPr/>
        </p:nvPicPr>
        <p:blipFill rotWithShape="1">
          <a:blip r:embed="rId2"/>
          <a:stretch>
            <a:fillRect/>
          </a:stretch>
        </p:blipFill>
        <p:spPr>
          <a:xfrm>
            <a:off x="5556656" y="4635681"/>
            <a:ext cx="611352" cy="611352"/>
          </a:xfrm>
          <a:prstGeom prst="rect">
            <a:avLst/>
          </a:prstGeom>
        </p:spPr>
      </p:pic>
      <p:sp>
        <p:nvSpPr>
          <p:cNvPr id="145" name="직사각형 144"/>
          <p:cNvSpPr/>
          <p:nvPr/>
        </p:nvSpPr>
        <p:spPr>
          <a:xfrm>
            <a:off x="5484129" y="5119703"/>
            <a:ext cx="881248"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TABLE_USER</a:t>
            </a:r>
          </a:p>
        </p:txBody>
      </p:sp>
      <p:cxnSp>
        <p:nvCxnSpPr>
          <p:cNvPr id="147" name="직선 화살표 연결선 146"/>
          <p:cNvCxnSpPr/>
          <p:nvPr/>
        </p:nvCxnSpPr>
        <p:spPr>
          <a:xfrm>
            <a:off x="5317049" y="4941357"/>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3" name="순서도: 판단 32"/>
          <p:cNvSpPr/>
          <p:nvPr/>
        </p:nvSpPr>
        <p:spPr>
          <a:xfrm>
            <a:off x="3135852" y="4691012"/>
            <a:ext cx="2127073" cy="5006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UserDeleteAccountOkAction.java</a:t>
            </a:r>
            <a:endParaRPr lang="ko-KR" altLang="en-US" sz="800">
              <a:solidFill>
                <a:schemeClr val="tx1"/>
              </a:solidFill>
              <a:latin typeface="+mn-lt"/>
              <a:ea typeface="+mn-ea"/>
              <a:cs typeface="+mn-cs"/>
            </a:endParaRPr>
          </a:p>
        </p:txBody>
      </p:sp>
      <p:sp>
        <p:nvSpPr>
          <p:cNvPr id="36" name="직사각형 35"/>
          <p:cNvSpPr/>
          <p:nvPr/>
        </p:nvSpPr>
        <p:spPr>
          <a:xfrm>
            <a:off x="4152358" y="516865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37" name="직사각형 36"/>
          <p:cNvSpPr/>
          <p:nvPr/>
        </p:nvSpPr>
        <p:spPr>
          <a:xfrm>
            <a:off x="2816033" y="4725912"/>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38" name="연결선: 꺾임 37"/>
          <p:cNvCxnSpPr>
            <a:stCxn id="33" idx="1"/>
            <a:endCxn id="41" idx="0"/>
          </p:cNvCxnSpPr>
          <p:nvPr/>
        </p:nvCxnSpPr>
        <p:spPr>
          <a:xfrm rot="10800000" flipV="1">
            <a:off x="2441972" y="4941356"/>
            <a:ext cx="693880" cy="227299"/>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1" name="순서도: 문서 40"/>
          <p:cNvSpPr/>
          <p:nvPr/>
        </p:nvSpPr>
        <p:spPr>
          <a:xfrm>
            <a:off x="1907371" y="516865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39" name="순서도: 처리 38"/>
          <p:cNvSpPr/>
          <p:nvPr/>
        </p:nvSpPr>
        <p:spPr>
          <a:xfrm>
            <a:off x="8906848" y="281813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로그아웃</a:t>
            </a:r>
          </a:p>
        </p:txBody>
      </p:sp>
      <p:sp>
        <p:nvSpPr>
          <p:cNvPr id="40" name="순서도: 처리 39"/>
          <p:cNvSpPr/>
          <p:nvPr/>
        </p:nvSpPr>
        <p:spPr>
          <a:xfrm>
            <a:off x="8873385" y="3913550"/>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Session.invalidate()</a:t>
            </a:r>
            <a:endParaRPr lang="ko-KR" altLang="en-US" sz="900">
              <a:solidFill>
                <a:schemeClr val="tx1"/>
              </a:solidFill>
              <a:latin typeface="+mn-lt"/>
              <a:ea typeface="+mn-ea"/>
              <a:cs typeface="+mn-cs"/>
            </a:endParaRPr>
          </a:p>
        </p:txBody>
      </p:sp>
      <p:sp>
        <p:nvSpPr>
          <p:cNvPr id="42" name="순서도: 문서 41"/>
          <p:cNvSpPr/>
          <p:nvPr/>
        </p:nvSpPr>
        <p:spPr>
          <a:xfrm>
            <a:off x="8954995" y="445524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index.jsp</a:t>
            </a:r>
            <a:endParaRPr lang="ko-KR" altLang="en-US" sz="900">
              <a:solidFill>
                <a:schemeClr val="tx1"/>
              </a:solidFill>
              <a:latin typeface="+mn-lt"/>
              <a:ea typeface="+mn-ea"/>
              <a:cs typeface="+mn-cs"/>
            </a:endParaRPr>
          </a:p>
        </p:txBody>
      </p:sp>
      <p:cxnSp>
        <p:nvCxnSpPr>
          <p:cNvPr id="43" name="직선 화살표 연결선 42"/>
          <p:cNvCxnSpPr/>
          <p:nvPr/>
        </p:nvCxnSpPr>
        <p:spPr>
          <a:xfrm>
            <a:off x="9429813" y="31457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p:nvPr/>
        </p:nvCxnSpPr>
        <p:spPr>
          <a:xfrm>
            <a:off x="9449448" y="42198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a:off x="9437772" y="36926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6" name="순서도: 판단 45"/>
          <p:cNvSpPr/>
          <p:nvPr/>
        </p:nvSpPr>
        <p:spPr>
          <a:xfrm>
            <a:off x="8626828" y="3366833"/>
            <a:ext cx="1560777"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UserLogoutAction.java</a:t>
            </a:r>
            <a:endParaRPr lang="ko-KR" altLang="en-US" sz="800">
              <a:solidFill>
                <a:schemeClr val="tx1"/>
              </a:solidFill>
              <a:latin typeface="+mn-lt"/>
              <a:ea typeface="+mn-ea"/>
              <a:cs typeface="+mn-cs"/>
            </a:endParaRPr>
          </a:p>
        </p:txBody>
      </p:sp>
      <p:sp>
        <p:nvSpPr>
          <p:cNvPr id="47" name="직사각형 46"/>
          <p:cNvSpPr/>
          <p:nvPr/>
        </p:nvSpPr>
        <p:spPr>
          <a:xfrm>
            <a:off x="9449448" y="368325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48" name="직사각형 47"/>
          <p:cNvSpPr/>
          <p:nvPr/>
        </p:nvSpPr>
        <p:spPr>
          <a:xfrm>
            <a:off x="8178380" y="3312280"/>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49" name="연결선: 꺾임 48"/>
          <p:cNvCxnSpPr>
            <a:stCxn id="46" idx="1"/>
            <a:endCxn id="50" idx="0"/>
          </p:cNvCxnSpPr>
          <p:nvPr/>
        </p:nvCxnSpPr>
        <p:spPr>
          <a:xfrm rot="10800000" flipV="1">
            <a:off x="8022354" y="3531552"/>
            <a:ext cx="604475" cy="38199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0" name="순서도: 문서 49"/>
          <p:cNvSpPr/>
          <p:nvPr/>
        </p:nvSpPr>
        <p:spPr>
          <a:xfrm>
            <a:off x="7518297" y="39135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이벤트 등록</a:t>
            </a:r>
          </a:p>
        </p:txBody>
      </p:sp>
      <p:graphicFrame>
        <p:nvGraphicFramePr>
          <p:cNvPr id="3" name="표 2"/>
          <p:cNvGraphicFramePr>
            <a:graphicFrameLocks noGrp="1"/>
          </p:cNvGraphicFramePr>
          <p:nvPr/>
        </p:nvGraphicFramePr>
        <p:xfrm>
          <a:off x="1197871" y="1660340"/>
          <a:ext cx="10370736" cy="4504964"/>
        </p:xfrm>
        <a:graphic>
          <a:graphicData uri="http://schemas.openxmlformats.org/drawingml/2006/table">
            <a:tbl>
              <a:tblPr>
                <a:tableStyleId>{5C22544A-7EE6-4342-B048-85BDC9FD1C3A}</a:tableStyleId>
              </a:tblPr>
              <a:tblGrid>
                <a:gridCol w="687755">
                  <a:extLst>
                    <a:ext uri="{9D8B030D-6E8A-4147-A177-3AD203B41FA5}">
                      <a16:colId xmlns:a16="http://schemas.microsoft.com/office/drawing/2014/main" val="20000"/>
                    </a:ext>
                  </a:extLst>
                </a:gridCol>
                <a:gridCol w="6250921">
                  <a:extLst>
                    <a:ext uri="{9D8B030D-6E8A-4147-A177-3AD203B41FA5}">
                      <a16:colId xmlns:a16="http://schemas.microsoft.com/office/drawing/2014/main" val="20001"/>
                    </a:ext>
                  </a:extLst>
                </a:gridCol>
                <a:gridCol w="3144029">
                  <a:extLst>
                    <a:ext uri="{9D8B030D-6E8A-4147-A177-3AD203B41FA5}">
                      <a16:colId xmlns:a16="http://schemas.microsoft.com/office/drawing/2014/main" val="20002"/>
                    </a:ext>
                  </a:extLst>
                </a:gridCol>
                <a:gridCol w="288031">
                  <a:extLst>
                    <a:ext uri="{9D8B030D-6E8A-4147-A177-3AD203B41FA5}">
                      <a16:colId xmlns:a16="http://schemas.microsoft.com/office/drawing/2014/main" val="20003"/>
                    </a:ext>
                  </a:extLst>
                </a:gridCol>
              </a:tblGrid>
              <a:tr h="389890">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Write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gridSpan="3">
                  <a:txBody>
                    <a:bodyPr/>
                    <a:lstStyle/>
                    <a:p>
                      <a:pPr algn="ctr" latinLnBrk="1">
                        <a:defRPr/>
                      </a:pPr>
                      <a:r>
                        <a:rPr lang="ko-KR" altLang="en-US" sz="1000" b="1">
                          <a:solidFill>
                            <a:schemeClr val="tx1"/>
                          </a:solidFill>
                        </a:rPr>
                        <a:t>이벤트 등록</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115074">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0" name="순서도: 판단 9"/>
          <p:cNvSpPr/>
          <p:nvPr/>
        </p:nvSpPr>
        <p:spPr>
          <a:xfrm>
            <a:off x="4338834" y="3760184"/>
            <a:ext cx="2302892" cy="41035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USER_POINT &gt; 200</a:t>
            </a:r>
            <a:endParaRPr lang="ko-KR" altLang="en-US" sz="800">
              <a:solidFill>
                <a:schemeClr val="tx1"/>
              </a:solidFill>
            </a:endParaRPr>
          </a:p>
        </p:txBody>
      </p:sp>
      <p:cxnSp>
        <p:nvCxnSpPr>
          <p:cNvPr id="15" name="직선 화살표 연결선 14"/>
          <p:cNvCxnSpPr>
            <a:stCxn id="56" idx="2"/>
            <a:endCxn id="82" idx="1"/>
          </p:cNvCxnSpPr>
          <p:nvPr/>
        </p:nvCxnSpPr>
        <p:spPr>
          <a:xfrm flipH="1">
            <a:off x="5490572" y="2402250"/>
            <a:ext cx="13831" cy="2405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82" idx="4"/>
            <a:endCxn id="69" idx="0"/>
          </p:cNvCxnSpPr>
          <p:nvPr/>
        </p:nvCxnSpPr>
        <p:spPr>
          <a:xfrm>
            <a:off x="5490572" y="2898269"/>
            <a:ext cx="7714" cy="253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69" idx="2"/>
            <a:endCxn id="10" idx="0"/>
          </p:cNvCxnSpPr>
          <p:nvPr/>
        </p:nvCxnSpPr>
        <p:spPr>
          <a:xfrm flipH="1">
            <a:off x="5490280" y="3524791"/>
            <a:ext cx="8006" cy="23539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8" name="직사각형 77"/>
          <p:cNvSpPr/>
          <p:nvPr/>
        </p:nvSpPr>
        <p:spPr>
          <a:xfrm>
            <a:off x="4090528" y="3717871"/>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12</a:t>
            </a:fld>
            <a:endParaRPr lang="en-US" altLang="en-US" sz="900"/>
          </a:p>
        </p:txBody>
      </p:sp>
      <p:sp>
        <p:nvSpPr>
          <p:cNvPr id="56" name="순서도: 문서 59"/>
          <p:cNvSpPr/>
          <p:nvPr/>
        </p:nvSpPr>
        <p:spPr>
          <a:xfrm>
            <a:off x="5000347" y="210558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eventWriter.jsp</a:t>
            </a:r>
          </a:p>
          <a:p>
            <a:pPr algn="ctr">
              <a:defRPr/>
            </a:pPr>
            <a:r>
              <a:rPr lang="en-US" altLang="ko-KR" sz="900">
                <a:solidFill>
                  <a:schemeClr val="tx1"/>
                </a:solidFill>
              </a:rPr>
              <a:t>(start)</a:t>
            </a:r>
            <a:endParaRPr lang="ko-KR" altLang="en-US" sz="900">
              <a:solidFill>
                <a:schemeClr val="tx1"/>
              </a:solidFill>
            </a:endParaRPr>
          </a:p>
        </p:txBody>
      </p:sp>
      <p:sp>
        <p:nvSpPr>
          <p:cNvPr id="79" name="순서도: 처리 8"/>
          <p:cNvSpPr/>
          <p:nvPr/>
        </p:nvSpPr>
        <p:spPr>
          <a:xfrm>
            <a:off x="10033592" y="3064800"/>
            <a:ext cx="1015969" cy="103134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File_Name(</a:t>
            </a:r>
            <a:r>
              <a:rPr lang="ko-KR" altLang="en-US" sz="700">
                <a:solidFill>
                  <a:schemeClr val="tx1"/>
                </a:solidFill>
              </a:rPr>
              <a:t>이미지</a:t>
            </a:r>
            <a:r>
              <a:rPr lang="en-US" altLang="ko-KR" sz="700">
                <a:solidFill>
                  <a:schemeClr val="tx1"/>
                </a:solidFill>
              </a:rPr>
              <a:t>)</a:t>
            </a:r>
          </a:p>
          <a:p>
            <a:pPr algn="ctr">
              <a:defRPr/>
            </a:pPr>
            <a:r>
              <a:rPr lang="en-US" altLang="ko-KR" sz="700">
                <a:solidFill>
                  <a:schemeClr val="tx1"/>
                </a:solidFill>
              </a:rPr>
              <a:t>Board_Title(</a:t>
            </a:r>
            <a:r>
              <a:rPr lang="ko-KR" altLang="en-US" sz="700">
                <a:solidFill>
                  <a:schemeClr val="tx1"/>
                </a:solidFill>
              </a:rPr>
              <a:t>제목</a:t>
            </a:r>
            <a:r>
              <a:rPr lang="en-US" altLang="ko-KR" sz="700">
                <a:solidFill>
                  <a:schemeClr val="tx1"/>
                </a:solidFill>
              </a:rPr>
              <a:t>)</a:t>
            </a:r>
          </a:p>
          <a:p>
            <a:pPr algn="ctr">
              <a:defRPr/>
            </a:pPr>
            <a:r>
              <a:rPr lang="en-US" altLang="ko-KR" sz="700">
                <a:solidFill>
                  <a:schemeClr val="tx1"/>
                </a:solidFill>
              </a:rPr>
              <a:t>Board_Content(</a:t>
            </a:r>
            <a:r>
              <a:rPr lang="ko-KR" altLang="en-US" sz="700">
                <a:solidFill>
                  <a:schemeClr val="tx1"/>
                </a:solidFill>
              </a:rPr>
              <a:t>내용</a:t>
            </a:r>
            <a:r>
              <a:rPr lang="en-US" altLang="ko-KR" sz="700">
                <a:solidFill>
                  <a:schemeClr val="tx1"/>
                </a:solidFill>
              </a:rPr>
              <a:t>)</a:t>
            </a:r>
          </a:p>
          <a:p>
            <a:pPr algn="ctr">
              <a:defRPr/>
            </a:pPr>
            <a:r>
              <a:rPr lang="en-US" altLang="ko-KR" sz="700">
                <a:solidFill>
                  <a:schemeClr val="tx1"/>
                </a:solidFill>
              </a:rPr>
              <a:t>Board_Address/</a:t>
            </a:r>
          </a:p>
          <a:p>
            <a:pPr algn="ctr">
              <a:defRPr/>
            </a:pPr>
            <a:r>
              <a:rPr lang="en-US" altLang="ko-KR" sz="700">
                <a:solidFill>
                  <a:schemeClr val="tx1"/>
                </a:solidFill>
              </a:rPr>
              <a:t>Detail/Etc(</a:t>
            </a:r>
            <a:r>
              <a:rPr lang="ko-KR" altLang="en-US" sz="700">
                <a:solidFill>
                  <a:schemeClr val="tx1"/>
                </a:solidFill>
              </a:rPr>
              <a:t>주소</a:t>
            </a:r>
            <a:r>
              <a:rPr lang="en-US" altLang="ko-KR" sz="700">
                <a:solidFill>
                  <a:schemeClr val="tx1"/>
                </a:solidFill>
              </a:rPr>
              <a:t>)</a:t>
            </a:r>
          </a:p>
          <a:p>
            <a:pPr algn="ctr">
              <a:defRPr/>
            </a:pPr>
            <a:r>
              <a:rPr lang="en-US" altLang="ko-KR" sz="700">
                <a:solidFill>
                  <a:schemeClr val="tx1"/>
                </a:solidFill>
              </a:rPr>
              <a:t>EVT_START &amp; END(</a:t>
            </a:r>
            <a:r>
              <a:rPr lang="ko-KR" altLang="en-US" sz="700">
                <a:solidFill>
                  <a:schemeClr val="tx1"/>
                </a:solidFill>
              </a:rPr>
              <a:t>기간</a:t>
            </a:r>
            <a:r>
              <a:rPr lang="en-US" altLang="ko-KR" sz="700">
                <a:solidFill>
                  <a:schemeClr val="tx1"/>
                </a:solidFill>
              </a:rPr>
              <a:t>)</a:t>
            </a:r>
          </a:p>
          <a:p>
            <a:pPr algn="ctr">
              <a:defRPr/>
            </a:pPr>
            <a:r>
              <a:rPr lang="en-US" altLang="ko-KR" sz="700">
                <a:solidFill>
                  <a:schemeClr val="tx1"/>
                </a:solidFill>
              </a:rPr>
              <a:t>Phone &amp; Call number(</a:t>
            </a:r>
            <a:r>
              <a:rPr lang="ko-KR" altLang="en-US" sz="700">
                <a:solidFill>
                  <a:schemeClr val="tx1"/>
                </a:solidFill>
              </a:rPr>
              <a:t>전화번호</a:t>
            </a:r>
            <a:r>
              <a:rPr lang="en-US" altLang="ko-KR" sz="700">
                <a:solidFill>
                  <a:schemeClr val="tx1"/>
                </a:solidFill>
              </a:rPr>
              <a:t>)</a:t>
            </a:r>
          </a:p>
        </p:txBody>
      </p:sp>
      <p:cxnSp>
        <p:nvCxnSpPr>
          <p:cNvPr id="121" name="연결선: 꺾임 29"/>
          <p:cNvCxnSpPr>
            <a:stCxn id="43" idx="3"/>
            <a:endCxn id="126" idx="1"/>
          </p:cNvCxnSpPr>
          <p:nvPr/>
        </p:nvCxnSpPr>
        <p:spPr>
          <a:xfrm flipV="1">
            <a:off x="6607334" y="2450003"/>
            <a:ext cx="2765262" cy="2302653"/>
          </a:xfrm>
          <a:prstGeom prst="bentConnector3">
            <a:avLst>
              <a:gd name="adj1" fmla="val 50000"/>
            </a:avLst>
          </a:prstGeom>
          <a:ln>
            <a:solidFill>
              <a:schemeClr val="tx1">
                <a:lumMod val="75000"/>
                <a:lumOff val="25000"/>
              </a:schemeClr>
            </a:solidFill>
            <a:headEnd type="triangle" w="med" len="med"/>
            <a:tailEnd type="triangle" w="sm" len="med"/>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8485994" y="3449196"/>
            <a:ext cx="1435646" cy="559955"/>
            <a:chOff x="1385060" y="3585688"/>
            <a:chExt cx="1435646" cy="559955"/>
          </a:xfrm>
        </p:grpSpPr>
        <p:pic>
          <p:nvPicPr>
            <p:cNvPr id="103" name="그림 102"/>
            <p:cNvPicPr>
              <a:picLocks noChangeAspect="1"/>
            </p:cNvPicPr>
            <p:nvPr/>
          </p:nvPicPr>
          <p:blipFill rotWithShape="1">
            <a:blip r:embed="rId2"/>
            <a:srcRect l="13420" t="13190" r="9390" b="26140"/>
            <a:stretch>
              <a:fillRect/>
            </a:stretch>
          </p:blipFill>
          <p:spPr>
            <a:xfrm>
              <a:off x="1813249" y="3585688"/>
              <a:ext cx="459859" cy="361426"/>
            </a:xfrm>
            <a:prstGeom prst="rect">
              <a:avLst/>
            </a:prstGeom>
          </p:spPr>
        </p:pic>
        <p:sp>
          <p:nvSpPr>
            <p:cNvPr id="145" name="직사각형 144"/>
            <p:cNvSpPr/>
            <p:nvPr/>
          </p:nvSpPr>
          <p:spPr>
            <a:xfrm>
              <a:off x="1385060" y="3914811"/>
              <a:ext cx="1435646" cy="230832"/>
            </a:xfrm>
            <a:prstGeom prst="rect">
              <a:avLst/>
            </a:prstGeom>
          </p:spPr>
          <p:txBody>
            <a:bodyPr wrap="square">
              <a:spAutoFit/>
            </a:bodyPr>
            <a:lstStyle/>
            <a:p>
              <a:pPr lvl="0">
                <a:defRPr/>
              </a:pPr>
              <a:r>
                <a:rPr lang="en-US" altLang="ko-KR" sz="900"/>
                <a:t>TABLE_BOARD_EVENT</a:t>
              </a:r>
            </a:p>
          </p:txBody>
        </p:sp>
      </p:grpSp>
      <p:sp>
        <p:nvSpPr>
          <p:cNvPr id="124" name="순서도: 처리 8"/>
          <p:cNvSpPr/>
          <p:nvPr/>
        </p:nvSpPr>
        <p:spPr>
          <a:xfrm>
            <a:off x="9997926" y="2219204"/>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User_Point – 200</a:t>
            </a:r>
          </a:p>
        </p:txBody>
      </p:sp>
      <p:pic>
        <p:nvPicPr>
          <p:cNvPr id="126" name="그림 125" descr="모니터, 컴퓨터이(가) 표시된 사진  자동 생성된 설명"/>
          <p:cNvPicPr>
            <a:picLocks noChangeAspect="1"/>
          </p:cNvPicPr>
          <p:nvPr/>
        </p:nvPicPr>
        <p:blipFill rotWithShape="1">
          <a:blip r:embed="rId3"/>
          <a:stretch>
            <a:fillRect/>
          </a:stretch>
        </p:blipFill>
        <p:spPr>
          <a:xfrm>
            <a:off x="9372596" y="2144328"/>
            <a:ext cx="611352" cy="611350"/>
          </a:xfrm>
          <a:prstGeom prst="rect">
            <a:avLst/>
          </a:prstGeom>
        </p:spPr>
      </p:pic>
      <p:sp>
        <p:nvSpPr>
          <p:cNvPr id="127" name="직사각형 126"/>
          <p:cNvSpPr/>
          <p:nvPr/>
        </p:nvSpPr>
        <p:spPr>
          <a:xfrm>
            <a:off x="9254695" y="2598841"/>
            <a:ext cx="881248" cy="230831"/>
          </a:xfrm>
          <a:prstGeom prst="rect">
            <a:avLst/>
          </a:prstGeom>
        </p:spPr>
        <p:txBody>
          <a:bodyPr wrap="square">
            <a:spAutoFit/>
          </a:bodyPr>
          <a:lstStyle/>
          <a:p>
            <a:pPr lvl="0">
              <a:defRPr/>
            </a:pPr>
            <a:r>
              <a:rPr lang="en-US" altLang="ko-KR" sz="900"/>
              <a:t>TABLE_USER</a:t>
            </a:r>
          </a:p>
        </p:txBody>
      </p:sp>
      <p:cxnSp>
        <p:nvCxnSpPr>
          <p:cNvPr id="184" name="꺾인 연결선[E] 183"/>
          <p:cNvCxnSpPr>
            <a:stCxn id="103" idx="0"/>
            <a:endCxn id="127" idx="2"/>
          </p:cNvCxnSpPr>
          <p:nvPr/>
        </p:nvCxnSpPr>
        <p:spPr>
          <a:xfrm rot="5400000" flipH="1" flipV="1">
            <a:off x="9109954" y="2863831"/>
            <a:ext cx="619524" cy="551206"/>
          </a:xfrm>
          <a:prstGeom prst="bentConnector3">
            <a:avLst>
              <a:gd name="adj1" fmla="val 50000"/>
            </a:avLst>
          </a:prstGeom>
          <a:ln w="9525" cap="rnd">
            <a:solidFill>
              <a:schemeClr val="dk1">
                <a:shade val="95000"/>
                <a:satMod val="105000"/>
              </a:schemeClr>
            </a:solidFill>
            <a:round/>
            <a:headEnd type="triangle"/>
            <a:tailEnd type="triangle"/>
          </a:ln>
        </p:spPr>
        <p:style>
          <a:lnRef idx="1">
            <a:schemeClr val="dk1"/>
          </a:lnRef>
          <a:fillRef idx="0">
            <a:schemeClr val="dk1"/>
          </a:fillRef>
          <a:effectRef idx="0">
            <a:schemeClr val="dk1"/>
          </a:effectRef>
          <a:fontRef idx="minor">
            <a:schemeClr val="tx1"/>
          </a:fontRef>
        </p:style>
      </p:cxnSp>
      <p:sp>
        <p:nvSpPr>
          <p:cNvPr id="189" name="순서도: 문서 59"/>
          <p:cNvSpPr/>
          <p:nvPr/>
        </p:nvSpPr>
        <p:spPr>
          <a:xfrm>
            <a:off x="2413403" y="304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p>
          <a:p>
            <a:pPr algn="ctr">
              <a:defRPr/>
            </a:pPr>
            <a:r>
              <a:rPr lang="en-US" altLang="ko-KR" sz="900">
                <a:solidFill>
                  <a:schemeClr val="tx1"/>
                </a:solidFill>
              </a:rPr>
              <a:t>(</a:t>
            </a:r>
            <a:r>
              <a:rPr lang="ko-KR" altLang="en-US" sz="900">
                <a:solidFill>
                  <a:schemeClr val="tx1"/>
                </a:solidFill>
              </a:rPr>
              <a:t>포인트 충전소</a:t>
            </a:r>
            <a:r>
              <a:rPr lang="en-US" altLang="ko-KR" sz="900">
                <a:solidFill>
                  <a:schemeClr val="tx1"/>
                </a:solidFill>
              </a:rPr>
              <a:t>)</a:t>
            </a:r>
            <a:endParaRPr lang="ko-KR" altLang="en-US" sz="900">
              <a:solidFill>
                <a:schemeClr val="tx1"/>
              </a:solidFill>
            </a:endParaRPr>
          </a:p>
        </p:txBody>
      </p:sp>
      <p:sp>
        <p:nvSpPr>
          <p:cNvPr id="209" name="직사각형 208"/>
          <p:cNvSpPr/>
          <p:nvPr/>
        </p:nvSpPr>
        <p:spPr>
          <a:xfrm>
            <a:off x="3961968" y="4538063"/>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cxnSp>
        <p:nvCxnSpPr>
          <p:cNvPr id="311" name="연결선: 꺾임 29"/>
          <p:cNvCxnSpPr>
            <a:stCxn id="189" idx="1"/>
            <a:endCxn id="10" idx="1"/>
          </p:cNvCxnSpPr>
          <p:nvPr/>
        </p:nvCxnSpPr>
        <p:spPr>
          <a:xfrm rot="10800000" flipH="1" flipV="1">
            <a:off x="2413402" y="3201435"/>
            <a:ext cx="1925431" cy="763927"/>
          </a:xfrm>
          <a:prstGeom prst="bentConnector3">
            <a:avLst>
              <a:gd name="adj1" fmla="val -11873"/>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5" name="순서도: 문서 59"/>
          <p:cNvSpPr/>
          <p:nvPr/>
        </p:nvSpPr>
        <p:spPr>
          <a:xfrm>
            <a:off x="5000347" y="538227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a:t>
            </a:r>
            <a:r>
              <a:rPr lang="ko-KR" altLang="en-US" sz="900">
                <a:solidFill>
                  <a:schemeClr val="tx1"/>
                </a:solidFill>
              </a:rPr>
              <a:t>이벤트 목록</a:t>
            </a:r>
            <a:r>
              <a:rPr lang="en-US" altLang="ko-KR" sz="900">
                <a:solidFill>
                  <a:schemeClr val="tx1"/>
                </a:solidFill>
              </a:rPr>
              <a:t>)</a:t>
            </a:r>
            <a:endParaRPr lang="ko-KR" altLang="en-US" sz="900">
              <a:solidFill>
                <a:schemeClr val="tx1"/>
              </a:solidFill>
            </a:endParaRPr>
          </a:p>
        </p:txBody>
      </p:sp>
      <p:sp>
        <p:nvSpPr>
          <p:cNvPr id="43" name="순서도: 판단 42"/>
          <p:cNvSpPr/>
          <p:nvPr/>
        </p:nvSpPr>
        <p:spPr>
          <a:xfrm>
            <a:off x="4387640" y="4483016"/>
            <a:ext cx="2219694" cy="53928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a:t>
            </a:r>
          </a:p>
          <a:p>
            <a:pPr algn="ctr">
              <a:defRPr/>
            </a:pPr>
            <a:r>
              <a:rPr lang="en-US" altLang="ko-KR" sz="800">
                <a:solidFill>
                  <a:schemeClr val="tx1"/>
                </a:solidFill>
              </a:rPr>
              <a:t>WriterOkAction.java</a:t>
            </a:r>
            <a:endParaRPr lang="ko-KR" altLang="en-US" sz="800">
              <a:solidFill>
                <a:schemeClr val="tx1"/>
              </a:solidFill>
            </a:endParaRPr>
          </a:p>
        </p:txBody>
      </p:sp>
      <p:sp>
        <p:nvSpPr>
          <p:cNvPr id="54" name="직사각형 53"/>
          <p:cNvSpPr/>
          <p:nvPr/>
        </p:nvSpPr>
        <p:spPr>
          <a:xfrm>
            <a:off x="5155440" y="4232529"/>
            <a:ext cx="351378" cy="215444"/>
          </a:xfrm>
          <a:prstGeom prst="rect">
            <a:avLst/>
          </a:prstGeom>
        </p:spPr>
        <p:txBody>
          <a:bodyPr wrap="none">
            <a:spAutoFit/>
          </a:bodyPr>
          <a:lstStyle/>
          <a:p>
            <a:pPr lvl="0">
              <a:defRPr/>
            </a:pPr>
            <a:r>
              <a:rPr lang="en-US" altLang="ko-KR" sz="800"/>
              <a:t>YES</a:t>
            </a:r>
            <a:endParaRPr lang="ko-KR" altLang="en-US" sz="800"/>
          </a:p>
        </p:txBody>
      </p:sp>
      <p:sp>
        <p:nvSpPr>
          <p:cNvPr id="69" name="순서도: 판단 9"/>
          <p:cNvSpPr/>
          <p:nvPr/>
        </p:nvSpPr>
        <p:spPr>
          <a:xfrm>
            <a:off x="4730272" y="3151309"/>
            <a:ext cx="1536028" cy="37348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유효성 검사</a:t>
            </a:r>
          </a:p>
        </p:txBody>
      </p:sp>
      <p:cxnSp>
        <p:nvCxnSpPr>
          <p:cNvPr id="41" name="꺾인 연결선[E] 40"/>
          <p:cNvCxnSpPr>
            <a:stCxn id="69" idx="1"/>
            <a:endCxn id="82" idx="2"/>
          </p:cNvCxnSpPr>
          <p:nvPr/>
        </p:nvCxnSpPr>
        <p:spPr>
          <a:xfrm rot="10800000" flipH="1">
            <a:off x="4730272" y="2770540"/>
            <a:ext cx="251762" cy="567511"/>
          </a:xfrm>
          <a:prstGeom prst="bentConnector3">
            <a:avLst>
              <a:gd name="adj1" fmla="val -90800"/>
            </a:avLst>
          </a:prstGeom>
          <a:ln>
            <a:tailEnd type="triangle"/>
          </a:ln>
        </p:spPr>
        <p:style>
          <a:lnRef idx="1">
            <a:schemeClr val="accent2"/>
          </a:lnRef>
          <a:fillRef idx="0">
            <a:schemeClr val="accent2"/>
          </a:fillRef>
          <a:effectRef idx="0">
            <a:schemeClr val="accent2"/>
          </a:effectRef>
          <a:fontRef idx="minor">
            <a:schemeClr val="tx1"/>
          </a:fontRef>
        </p:style>
      </p:cxnSp>
      <p:sp>
        <p:nvSpPr>
          <p:cNvPr id="80" name="직사각형 79"/>
          <p:cNvSpPr/>
          <p:nvPr/>
        </p:nvSpPr>
        <p:spPr>
          <a:xfrm>
            <a:off x="4693255" y="3034735"/>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sp>
        <p:nvSpPr>
          <p:cNvPr id="81" name="직사각형 80"/>
          <p:cNvSpPr/>
          <p:nvPr/>
        </p:nvSpPr>
        <p:spPr>
          <a:xfrm>
            <a:off x="5490572" y="3482106"/>
            <a:ext cx="351378" cy="215444"/>
          </a:xfrm>
          <a:prstGeom prst="rect">
            <a:avLst/>
          </a:prstGeom>
        </p:spPr>
        <p:txBody>
          <a:bodyPr wrap="none">
            <a:spAutoFit/>
          </a:bodyPr>
          <a:lstStyle/>
          <a:p>
            <a:pPr lvl="0">
              <a:defRPr/>
            </a:pPr>
            <a:r>
              <a:rPr lang="en-US" altLang="ko-KR" sz="800"/>
              <a:t>YES</a:t>
            </a:r>
            <a:endParaRPr lang="ko-KR" altLang="en-US" sz="800"/>
          </a:p>
        </p:txBody>
      </p:sp>
      <p:sp>
        <p:nvSpPr>
          <p:cNvPr id="82" name="순서도: 데이터 64"/>
          <p:cNvSpPr/>
          <p:nvPr/>
        </p:nvSpPr>
        <p:spPr>
          <a:xfrm>
            <a:off x="4854899" y="2642809"/>
            <a:ext cx="1271345" cy="25546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&lt;input&gt;</a:t>
            </a:r>
          </a:p>
          <a:p>
            <a:pPr algn="ctr">
              <a:defRPr/>
            </a:pPr>
            <a:r>
              <a:rPr lang="ko-KR" altLang="en-US" sz="800">
                <a:solidFill>
                  <a:schemeClr val="tx1"/>
                </a:solidFill>
              </a:rPr>
              <a:t>정보 입력</a:t>
            </a:r>
            <a:endParaRPr lang="en-US" altLang="ko-KR" sz="800">
              <a:solidFill>
                <a:schemeClr val="tx1"/>
              </a:solidFill>
            </a:endParaRPr>
          </a:p>
        </p:txBody>
      </p:sp>
      <p:sp>
        <p:nvSpPr>
          <p:cNvPr id="87" name="직사각형 86"/>
          <p:cNvSpPr/>
          <p:nvPr/>
        </p:nvSpPr>
        <p:spPr>
          <a:xfrm>
            <a:off x="5497487" y="5064609"/>
            <a:ext cx="351378" cy="215444"/>
          </a:xfrm>
          <a:prstGeom prst="rect">
            <a:avLst/>
          </a:prstGeom>
        </p:spPr>
        <p:txBody>
          <a:bodyPr wrap="none">
            <a:spAutoFit/>
          </a:bodyPr>
          <a:lstStyle/>
          <a:p>
            <a:pPr lvl="0">
              <a:defRPr/>
            </a:pPr>
            <a:r>
              <a:rPr lang="en-US" altLang="ko-KR" sz="800"/>
              <a:t>YES</a:t>
            </a:r>
            <a:endParaRPr lang="ko-KR" altLang="en-US" sz="800"/>
          </a:p>
        </p:txBody>
      </p:sp>
      <p:sp>
        <p:nvSpPr>
          <p:cNvPr id="99" name="직사각형 98"/>
          <p:cNvSpPr/>
          <p:nvPr/>
        </p:nvSpPr>
        <p:spPr>
          <a:xfrm>
            <a:off x="6614140" y="4513609"/>
            <a:ext cx="673582" cy="215444"/>
          </a:xfrm>
          <a:prstGeom prst="rect">
            <a:avLst/>
          </a:prstGeom>
        </p:spPr>
        <p:txBody>
          <a:bodyPr wrap="none">
            <a:spAutoFit/>
          </a:bodyPr>
          <a:lstStyle/>
          <a:p>
            <a:pPr lvl="0">
              <a:defRPr/>
            </a:pPr>
            <a:r>
              <a:rPr lang="en-US" altLang="ko-KR" sz="800"/>
              <a:t>DB CHECK</a:t>
            </a:r>
            <a:endParaRPr lang="ko-KR" altLang="en-US" sz="800"/>
          </a:p>
        </p:txBody>
      </p:sp>
      <p:grpSp>
        <p:nvGrpSpPr>
          <p:cNvPr id="105" name="그룹 104"/>
          <p:cNvGrpSpPr/>
          <p:nvPr/>
        </p:nvGrpSpPr>
        <p:grpSpPr>
          <a:xfrm>
            <a:off x="8240062" y="4354668"/>
            <a:ext cx="1435646" cy="559955"/>
            <a:chOff x="1385060" y="3585688"/>
            <a:chExt cx="1435646" cy="559955"/>
          </a:xfrm>
        </p:grpSpPr>
        <p:pic>
          <p:nvPicPr>
            <p:cNvPr id="106" name="그림 105"/>
            <p:cNvPicPr>
              <a:picLocks noChangeAspect="1"/>
            </p:cNvPicPr>
            <p:nvPr/>
          </p:nvPicPr>
          <p:blipFill rotWithShape="1">
            <a:blip r:embed="rId2"/>
            <a:srcRect l="13420" t="13190" r="9390" b="26140"/>
            <a:stretch>
              <a:fillRect/>
            </a:stretch>
          </p:blipFill>
          <p:spPr>
            <a:xfrm>
              <a:off x="1813249" y="3585688"/>
              <a:ext cx="459859" cy="361426"/>
            </a:xfrm>
            <a:prstGeom prst="rect">
              <a:avLst/>
            </a:prstGeom>
          </p:spPr>
        </p:pic>
        <p:sp>
          <p:nvSpPr>
            <p:cNvPr id="107" name="직사각형 106"/>
            <p:cNvSpPr/>
            <p:nvPr/>
          </p:nvSpPr>
          <p:spPr>
            <a:xfrm>
              <a:off x="1385060" y="3914811"/>
              <a:ext cx="1435646" cy="230832"/>
            </a:xfrm>
            <a:prstGeom prst="rect">
              <a:avLst/>
            </a:prstGeom>
          </p:spPr>
          <p:txBody>
            <a:bodyPr wrap="square">
              <a:spAutoFit/>
            </a:bodyPr>
            <a:lstStyle/>
            <a:p>
              <a:pPr lvl="0">
                <a:defRPr/>
              </a:pPr>
              <a:r>
                <a:rPr lang="en-US" altLang="ko-KR" sz="900"/>
                <a:t>TABLE_BOARD_POINT</a:t>
              </a:r>
            </a:p>
          </p:txBody>
        </p:sp>
      </p:grpSp>
      <p:sp>
        <p:nvSpPr>
          <p:cNvPr id="110" name="순서도: 처리 8"/>
          <p:cNvSpPr/>
          <p:nvPr/>
        </p:nvSpPr>
        <p:spPr>
          <a:xfrm>
            <a:off x="9565843" y="4405564"/>
            <a:ext cx="1639651" cy="61135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POINT_DATE(</a:t>
            </a:r>
            <a:r>
              <a:rPr lang="ko-KR" altLang="en-US" sz="700">
                <a:solidFill>
                  <a:schemeClr val="tx1"/>
                </a:solidFill>
              </a:rPr>
              <a:t>차감날짜</a:t>
            </a:r>
            <a:r>
              <a:rPr lang="en-US" altLang="ko-KR" sz="700">
                <a:solidFill>
                  <a:schemeClr val="tx1"/>
                </a:solidFill>
              </a:rPr>
              <a:t>)</a:t>
            </a:r>
          </a:p>
          <a:p>
            <a:pPr algn="ctr">
              <a:defRPr/>
            </a:pPr>
            <a:r>
              <a:rPr lang="en-US" altLang="ko-KR" sz="700">
                <a:solidFill>
                  <a:schemeClr val="tx1"/>
                </a:solidFill>
              </a:rPr>
              <a:t>POINT_AMOUNT(</a:t>
            </a:r>
            <a:r>
              <a:rPr lang="ko-KR" altLang="en-US" sz="700">
                <a:solidFill>
                  <a:schemeClr val="tx1"/>
                </a:solidFill>
              </a:rPr>
              <a:t>차감된 포인트</a:t>
            </a:r>
            <a:r>
              <a:rPr lang="en-US" altLang="ko-KR" sz="700">
                <a:solidFill>
                  <a:schemeClr val="tx1"/>
                </a:solidFill>
              </a:rPr>
              <a:t>)</a:t>
            </a:r>
          </a:p>
          <a:p>
            <a:pPr algn="ctr">
              <a:defRPr/>
            </a:pPr>
            <a:r>
              <a:rPr lang="en-US" altLang="ko-KR" sz="700">
                <a:solidFill>
                  <a:schemeClr val="tx1"/>
                </a:solidFill>
              </a:rPr>
              <a:t>POINT_CONTENT(</a:t>
            </a:r>
            <a:r>
              <a:rPr lang="ko-KR" altLang="en-US" sz="700">
                <a:solidFill>
                  <a:schemeClr val="tx1"/>
                </a:solidFill>
              </a:rPr>
              <a:t>차감내용</a:t>
            </a:r>
            <a:r>
              <a:rPr lang="en-US" altLang="ko-KR" sz="700">
                <a:solidFill>
                  <a:schemeClr val="tx1"/>
                </a:solidFill>
              </a:rPr>
              <a:t>)</a:t>
            </a:r>
          </a:p>
          <a:p>
            <a:pPr algn="ctr">
              <a:defRPr/>
            </a:pPr>
            <a:r>
              <a:rPr lang="en-US" altLang="ko-KR" sz="700">
                <a:solidFill>
                  <a:schemeClr val="tx1"/>
                </a:solidFill>
              </a:rPr>
              <a:t>USER_ID</a:t>
            </a:r>
          </a:p>
        </p:txBody>
      </p:sp>
      <p:cxnSp>
        <p:nvCxnSpPr>
          <p:cNvPr id="112" name="꺾인 연결선[E] 183"/>
          <p:cNvCxnSpPr>
            <a:endCxn id="145" idx="2"/>
          </p:cNvCxnSpPr>
          <p:nvPr/>
        </p:nvCxnSpPr>
        <p:spPr>
          <a:xfrm rot="5400000" flipH="1" flipV="1">
            <a:off x="8894438" y="4028897"/>
            <a:ext cx="329124" cy="289633"/>
          </a:xfrm>
          <a:prstGeom prst="bentConnector3">
            <a:avLst>
              <a:gd name="adj1" fmla="val 50000"/>
            </a:avLst>
          </a:prstGeom>
          <a:ln w="9525" cap="rnd">
            <a:solidFill>
              <a:schemeClr val="dk1">
                <a:shade val="95000"/>
                <a:satMod val="105000"/>
              </a:schemeClr>
            </a:solidFill>
            <a:round/>
            <a:headEnd type="triangle"/>
            <a:tailEnd type="triangle"/>
          </a:ln>
        </p:spPr>
        <p:style>
          <a:lnRef idx="1">
            <a:schemeClr val="dk1"/>
          </a:lnRef>
          <a:fillRef idx="0">
            <a:schemeClr val="dk1"/>
          </a:fillRef>
          <a:effectRef idx="0">
            <a:schemeClr val="dk1"/>
          </a:effectRef>
          <a:fontRef idx="minor">
            <a:schemeClr val="tx1"/>
          </a:fontRef>
        </p:style>
      </p:cxnSp>
      <p:sp>
        <p:nvSpPr>
          <p:cNvPr id="118" name="순서도: 문서 59"/>
          <p:cNvSpPr/>
          <p:nvPr/>
        </p:nvSpPr>
        <p:spPr>
          <a:xfrm>
            <a:off x="2730953" y="504977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error500.jsp</a:t>
            </a:r>
          </a:p>
        </p:txBody>
      </p:sp>
      <p:cxnSp>
        <p:nvCxnSpPr>
          <p:cNvPr id="129" name="직선 화살표 연결선 128"/>
          <p:cNvCxnSpPr/>
          <p:nvPr/>
        </p:nvCxnSpPr>
        <p:spPr>
          <a:xfrm>
            <a:off x="6648933" y="3888479"/>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flipH="1">
            <a:off x="6650521" y="4017179"/>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131" name="그룹 130"/>
          <p:cNvGrpSpPr/>
          <p:nvPr/>
        </p:nvGrpSpPr>
        <p:grpSpPr>
          <a:xfrm>
            <a:off x="6961951" y="3598381"/>
            <a:ext cx="1135256" cy="777255"/>
            <a:chOff x="6749437" y="4101180"/>
            <a:chExt cx="1135256" cy="777255"/>
          </a:xfrm>
        </p:grpSpPr>
        <p:pic>
          <p:nvPicPr>
            <p:cNvPr id="132" name="그림 131" descr="모니터, 컴퓨터이(가) 표시된 사진  자동 생성된 설명"/>
            <p:cNvPicPr>
              <a:picLocks noChangeAspect="1"/>
            </p:cNvPicPr>
            <p:nvPr/>
          </p:nvPicPr>
          <p:blipFill rotWithShape="1">
            <a:blip r:embed="rId3"/>
            <a:stretch>
              <a:fillRect/>
            </a:stretch>
          </p:blipFill>
          <p:spPr>
            <a:xfrm>
              <a:off x="6781417" y="4101180"/>
              <a:ext cx="611352" cy="611350"/>
            </a:xfrm>
            <a:prstGeom prst="rect">
              <a:avLst/>
            </a:prstGeom>
          </p:spPr>
        </p:pic>
        <p:sp>
          <p:nvSpPr>
            <p:cNvPr id="133" name="직사각형 132"/>
            <p:cNvSpPr/>
            <p:nvPr/>
          </p:nvSpPr>
          <p:spPr>
            <a:xfrm>
              <a:off x="6749437" y="4570658"/>
              <a:ext cx="1135256" cy="307777"/>
            </a:xfrm>
            <a:prstGeom prst="rect">
              <a:avLst/>
            </a:prstGeom>
          </p:spPr>
          <p:txBody>
            <a:bodyPr wrap="square">
              <a:spAutoFit/>
            </a:bodyPr>
            <a:lstStyle/>
            <a:p>
              <a:pPr lvl="0">
                <a:defRPr/>
              </a:pPr>
              <a:r>
                <a:rPr lang="en-US" altLang="ko-KR" sz="700"/>
                <a:t>TABLE_USER</a:t>
              </a:r>
            </a:p>
            <a:p>
              <a:pPr lvl="0">
                <a:defRPr/>
              </a:pPr>
              <a:r>
                <a:rPr lang="en-US" altLang="ko-KR" sz="700"/>
                <a:t>- USER_POINT</a:t>
              </a:r>
            </a:p>
          </p:txBody>
        </p:sp>
      </p:grpSp>
      <p:cxnSp>
        <p:nvCxnSpPr>
          <p:cNvPr id="135" name="직선 화살표 연결선 134"/>
          <p:cNvCxnSpPr>
            <a:stCxn id="10" idx="2"/>
            <a:endCxn id="43" idx="0"/>
          </p:cNvCxnSpPr>
          <p:nvPr/>
        </p:nvCxnSpPr>
        <p:spPr>
          <a:xfrm>
            <a:off x="5490280" y="4170541"/>
            <a:ext cx="7207" cy="31247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43" name="직선 화살표 연결선 142"/>
          <p:cNvCxnSpPr>
            <a:stCxn id="43" idx="2"/>
            <a:endCxn id="315" idx="0"/>
          </p:cNvCxnSpPr>
          <p:nvPr/>
        </p:nvCxnSpPr>
        <p:spPr>
          <a:xfrm>
            <a:off x="5497487" y="5022296"/>
            <a:ext cx="6916" cy="35997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56" name="연결선: 꺾임 29"/>
          <p:cNvCxnSpPr>
            <a:stCxn id="118" idx="0"/>
            <a:endCxn id="43" idx="1"/>
          </p:cNvCxnSpPr>
          <p:nvPr/>
        </p:nvCxnSpPr>
        <p:spPr>
          <a:xfrm rot="5400000" flipH="1" flipV="1">
            <a:off x="3662766" y="4324899"/>
            <a:ext cx="297116" cy="1152631"/>
          </a:xfrm>
          <a:prstGeom prst="bentConnector2">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이벤트 상세보기 </a:t>
            </a:r>
            <a:r>
              <a:rPr lang="en-US" altLang="ko-KR"/>
              <a:t>(1)</a:t>
            </a:r>
          </a:p>
        </p:txBody>
      </p:sp>
      <p:graphicFrame>
        <p:nvGraphicFramePr>
          <p:cNvPr id="3" name="표 2"/>
          <p:cNvGraphicFramePr>
            <a:graphicFrameLocks noGrp="1"/>
          </p:cNvGraphicFramePr>
          <p:nvPr/>
        </p:nvGraphicFramePr>
        <p:xfrm>
          <a:off x="551384" y="1119973"/>
          <a:ext cx="10585176" cy="5440298"/>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3168352">
                  <a:extLst>
                    <a:ext uri="{9D8B030D-6E8A-4147-A177-3AD203B41FA5}">
                      <a16:colId xmlns:a16="http://schemas.microsoft.com/office/drawing/2014/main" val="20001"/>
                    </a:ext>
                  </a:extLst>
                </a:gridCol>
                <a:gridCol w="3240360">
                  <a:extLst>
                    <a:ext uri="{9D8B030D-6E8A-4147-A177-3AD203B41FA5}">
                      <a16:colId xmlns:a16="http://schemas.microsoft.com/office/drawing/2014/main" val="20002"/>
                    </a:ext>
                  </a:extLst>
                </a:gridCol>
                <a:gridCol w="3454798">
                  <a:extLst>
                    <a:ext uri="{9D8B030D-6E8A-4147-A177-3AD203B41FA5}">
                      <a16:colId xmlns:a16="http://schemas.microsoft.com/office/drawing/2014/main" val="20003"/>
                    </a:ext>
                  </a:extLst>
                </a:gridCol>
              </a:tblGrid>
              <a:tr h="470840">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Event</a:t>
                      </a:r>
                    </a:p>
                    <a:p>
                      <a:pPr algn="ctr" latinLnBrk="1">
                        <a:defRPr>
                          <a:latin typeface="+mn-lt"/>
                          <a:ea typeface="+mn-ea"/>
                          <a:cs typeface="+mn-cs"/>
                        </a:defRPr>
                      </a:pPr>
                      <a:r>
                        <a:rPr lang="en-US" altLang="ko-KR" sz="1000" b="1">
                          <a:solidFill>
                            <a:schemeClr val="tx1"/>
                          </a:solidFill>
                          <a:latin typeface="+mn-lt"/>
                          <a:ea typeface="+mn-ea"/>
                          <a:cs typeface="+mn-cs"/>
                        </a:rPr>
                        <a:t>Page</a:t>
                      </a:r>
                      <a:br>
                        <a:rPr lang="en-US" altLang="ko-KR" sz="1000" b="1">
                          <a:solidFill>
                            <a:schemeClr val="tx1"/>
                          </a:solidFill>
                          <a:latin typeface="+mn-lt"/>
                          <a:ea typeface="+mn-ea"/>
                          <a:cs typeface="+mn-cs"/>
                        </a:rPr>
                      </a:br>
                      <a:r>
                        <a:rPr lang="en-US" altLang="ko-KR" sz="1000" b="1">
                          <a:solidFill>
                            <a:schemeClr val="tx1"/>
                          </a:solidFill>
                          <a:latin typeface="+mn-lt"/>
                          <a:ea typeface="+mn-ea"/>
                          <a:cs typeface="+mn-cs"/>
                        </a:rPr>
                        <a:t>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r>
                        <a:rPr lang="en-US" altLang="ko-KR" sz="1000" b="1">
                          <a:solidFill>
                            <a:schemeClr val="tx1"/>
                          </a:solidFill>
                          <a:latin typeface="+mn-lt"/>
                          <a:ea typeface="+mn-ea"/>
                          <a:cs typeface="+mn-cs"/>
                        </a:rPr>
                        <a:t>STEP 1-1. </a:t>
                      </a:r>
                      <a:r>
                        <a:rPr lang="ko-KR" altLang="en-US" sz="1000" b="1">
                          <a:solidFill>
                            <a:schemeClr val="tx1"/>
                          </a:solidFill>
                          <a:latin typeface="+mn-lt"/>
                          <a:ea typeface="+mn-ea"/>
                          <a:cs typeface="+mn-cs"/>
                        </a:rPr>
                        <a:t>이벤트 목록</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ctr" latinLnBrk="1">
                        <a:defRPr>
                          <a:latin typeface="+mn-lt"/>
                          <a:ea typeface="+mn-ea"/>
                          <a:cs typeface="+mn-cs"/>
                        </a:defRPr>
                      </a:pPr>
                      <a:r>
                        <a:rPr lang="en-US" altLang="ko-KR" sz="1000" b="1">
                          <a:solidFill>
                            <a:schemeClr val="tx1"/>
                          </a:solidFill>
                          <a:latin typeface="+mn-lt"/>
                          <a:ea typeface="+mn-ea"/>
                          <a:cs typeface="+mn-cs"/>
                        </a:rPr>
                        <a:t>STEP 1-2. </a:t>
                      </a:r>
                      <a:r>
                        <a:rPr lang="ko-KR" altLang="en-US" sz="1000" b="1">
                          <a:solidFill>
                            <a:schemeClr val="tx1"/>
                          </a:solidFill>
                          <a:latin typeface="+mn-lt"/>
                          <a:ea typeface="+mn-ea"/>
                          <a:cs typeface="+mn-cs"/>
                        </a:rPr>
                        <a:t>이벤트 지도</a:t>
                      </a: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latin typeface="+mn-lt"/>
                          <a:ea typeface="+mn-ea"/>
                          <a:cs typeface="+mn-cs"/>
                        </a:defRPr>
                      </a:pPr>
                      <a:r>
                        <a:rPr lang="en-US" altLang="ko-KR" sz="1000" b="1">
                          <a:solidFill>
                            <a:schemeClr val="tx1"/>
                          </a:solidFill>
                          <a:latin typeface="+mn-lt"/>
                          <a:ea typeface="+mn-ea"/>
                          <a:cs typeface="+mn-cs"/>
                        </a:rPr>
                        <a:t>STEP 1-3.  </a:t>
                      </a:r>
                      <a:r>
                        <a:rPr lang="ko-KR" altLang="en-US" sz="1000" b="1">
                          <a:solidFill>
                            <a:schemeClr val="tx1"/>
                          </a:solidFill>
                          <a:latin typeface="+mn-lt"/>
                          <a:ea typeface="+mn-ea"/>
                          <a:cs typeface="+mn-cs"/>
                        </a:rPr>
                        <a:t>리뷰 작성</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969458">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1557898" y="4212490"/>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&lt;a&gt;</a:t>
            </a:r>
            <a:r>
              <a:rPr lang="ko-KR" altLang="en-US" sz="800">
                <a:solidFill>
                  <a:schemeClr val="tx1"/>
                </a:solidFill>
                <a:latin typeface="+mn-lt"/>
                <a:ea typeface="+mn-ea"/>
                <a:cs typeface="+mn-cs"/>
              </a:rPr>
              <a:t> 썸네일</a:t>
            </a:r>
            <a:r>
              <a:rPr lang="en-US" altLang="ko-KR" sz="800">
                <a:solidFill>
                  <a:schemeClr val="tx1"/>
                </a:solidFill>
                <a:latin typeface="+mn-lt"/>
                <a:ea typeface="+mn-ea"/>
                <a:cs typeface="+mn-cs"/>
              </a:rPr>
              <a:t>(</a:t>
            </a:r>
            <a:r>
              <a:rPr lang="ko-KR" altLang="en-US" sz="800">
                <a:solidFill>
                  <a:schemeClr val="tx1"/>
                </a:solidFill>
                <a:latin typeface="+mn-lt"/>
                <a:ea typeface="+mn-ea"/>
                <a:cs typeface="+mn-cs"/>
              </a:rPr>
              <a:t>게시글</a:t>
            </a:r>
            <a:r>
              <a:rPr lang="en-US" altLang="ko-KR" sz="800">
                <a:solidFill>
                  <a:schemeClr val="tx1"/>
                </a:solidFill>
                <a:latin typeface="+mn-lt"/>
                <a:ea typeface="+mn-ea"/>
                <a:cs typeface="+mn-cs"/>
              </a:rPr>
              <a:t>)</a:t>
            </a:r>
            <a:endParaRPr lang="ko-KR" altLang="en-US" sz="800">
              <a:solidFill>
                <a:schemeClr val="tx1"/>
              </a:solidFill>
              <a:latin typeface="+mn-lt"/>
              <a:ea typeface="+mn-ea"/>
              <a:cs typeface="+mn-cs"/>
            </a:endParaRPr>
          </a:p>
        </p:txBody>
      </p:sp>
      <p:sp>
        <p:nvSpPr>
          <p:cNvPr id="10" name="순서도: 판단 9"/>
          <p:cNvSpPr/>
          <p:nvPr/>
        </p:nvSpPr>
        <p:spPr>
          <a:xfrm>
            <a:off x="1405427" y="3144531"/>
            <a:ext cx="1474982" cy="5304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EventBoardListOk</a:t>
            </a:r>
          </a:p>
          <a:p>
            <a:pPr algn="ctr">
              <a:defRPr>
                <a:latin typeface="+mn-lt"/>
                <a:ea typeface="+mn-ea"/>
                <a:cs typeface="+mn-cs"/>
              </a:defRPr>
            </a:pPr>
            <a:r>
              <a:rPr lang="en-US" altLang="ko-KR" sz="800">
                <a:solidFill>
                  <a:schemeClr val="tx1"/>
                </a:solidFill>
                <a:latin typeface="+mn-lt"/>
                <a:ea typeface="+mn-ea"/>
                <a:cs typeface="+mn-cs"/>
              </a:rPr>
              <a:t>Action.java</a:t>
            </a:r>
            <a:endParaRPr lang="ko-KR" altLang="en-US" sz="800">
              <a:solidFill>
                <a:schemeClr val="tx1"/>
              </a:solidFill>
              <a:latin typeface="+mn-lt"/>
              <a:ea typeface="+mn-ea"/>
              <a:cs typeface="+mn-cs"/>
            </a:endParaRPr>
          </a:p>
        </p:txBody>
      </p:sp>
      <p:cxnSp>
        <p:nvCxnSpPr>
          <p:cNvPr id="15" name="직선 화살표 연결선 14"/>
          <p:cNvCxnSpPr>
            <a:stCxn id="57" idx="2"/>
            <a:endCxn id="10" idx="0"/>
          </p:cNvCxnSpPr>
          <p:nvPr/>
        </p:nvCxnSpPr>
        <p:spPr>
          <a:xfrm flipH="1">
            <a:off x="2142918" y="2654654"/>
            <a:ext cx="9322" cy="4898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10" idx="2"/>
            <a:endCxn id="7" idx="0"/>
          </p:cNvCxnSpPr>
          <p:nvPr/>
        </p:nvCxnSpPr>
        <p:spPr>
          <a:xfrm flipH="1">
            <a:off x="2123215" y="3675021"/>
            <a:ext cx="19703" cy="53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7" idx="2"/>
          </p:cNvCxnSpPr>
          <p:nvPr/>
        </p:nvCxnSpPr>
        <p:spPr>
          <a:xfrm flipV="1">
            <a:off x="2880409" y="2954786"/>
            <a:ext cx="467425" cy="4549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stCxn id="7" idx="2"/>
            <a:endCxn id="238" idx="0"/>
          </p:cNvCxnSpPr>
          <p:nvPr/>
        </p:nvCxnSpPr>
        <p:spPr>
          <a:xfrm>
            <a:off x="2123215" y="4475205"/>
            <a:ext cx="3614" cy="4460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2115579" y="446603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13</a:t>
            </a:fld>
            <a:endParaRPr lang="en-US" altLang="en-US" sz="900">
              <a:latin typeface="+mn-lt"/>
              <a:ea typeface="+mn-ea"/>
              <a:cs typeface="+mn-cs"/>
            </a:endParaRPr>
          </a:p>
        </p:txBody>
      </p:sp>
      <p:sp>
        <p:nvSpPr>
          <p:cNvPr id="57" name="순서도: 문서 59"/>
          <p:cNvSpPr/>
          <p:nvPr/>
        </p:nvSpPr>
        <p:spPr>
          <a:xfrm>
            <a:off x="1648184" y="235798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eventList.jsp</a:t>
            </a:r>
          </a:p>
          <a:p>
            <a:pPr algn="ctr">
              <a:defRPr>
                <a:latin typeface="+mn-lt"/>
                <a:ea typeface="+mn-ea"/>
                <a:cs typeface="+mn-cs"/>
              </a:defRPr>
            </a:pPr>
            <a:r>
              <a:rPr lang="en-US" altLang="ko-KR" sz="900">
                <a:solidFill>
                  <a:schemeClr val="tx1"/>
                </a:solidFill>
                <a:latin typeface="+mn-lt"/>
                <a:ea typeface="+mn-ea"/>
                <a:cs typeface="+mn-cs"/>
              </a:rPr>
              <a:t>(start)</a:t>
            </a:r>
            <a:endParaRPr lang="ko-KR" altLang="en-US" sz="900">
              <a:solidFill>
                <a:schemeClr val="tx1"/>
              </a:solidFill>
              <a:latin typeface="+mn-lt"/>
              <a:ea typeface="+mn-ea"/>
              <a:cs typeface="+mn-cs"/>
            </a:endParaRPr>
          </a:p>
        </p:txBody>
      </p:sp>
      <p:grpSp>
        <p:nvGrpSpPr>
          <p:cNvPr id="84" name="그룹 83"/>
          <p:cNvGrpSpPr/>
          <p:nvPr/>
        </p:nvGrpSpPr>
        <p:grpSpPr>
          <a:xfrm>
            <a:off x="2810017" y="2328469"/>
            <a:ext cx="1075633" cy="626317"/>
            <a:chOff x="2644537" y="3295887"/>
            <a:chExt cx="1321782" cy="725798"/>
          </a:xfrm>
        </p:grpSpPr>
        <p:sp>
          <p:nvSpPr>
            <p:cNvPr id="87" name="순서도: 처리 37"/>
            <p:cNvSpPr/>
            <p:nvPr/>
          </p:nvSpPr>
          <p:spPr>
            <a:xfrm>
              <a:off x="2644537" y="329588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등록된 게시글이 없습니다</a:t>
              </a:r>
              <a:r>
                <a:rPr lang="en-US" altLang="ko-KR" sz="900">
                  <a:solidFill>
                    <a:schemeClr val="tx1"/>
                  </a:solidFill>
                  <a:latin typeface="+mn-lt"/>
                  <a:ea typeface="+mn-ea"/>
                  <a:cs typeface="+mn-cs"/>
                </a:rPr>
                <a:t>.</a:t>
              </a:r>
            </a:p>
            <a:p>
              <a:pPr algn="ctr">
                <a:defRPr>
                  <a:latin typeface="+mn-lt"/>
                  <a:ea typeface="+mn-ea"/>
                  <a:cs typeface="+mn-cs"/>
                </a:defRPr>
              </a:pPr>
              <a:endParaRPr lang="ko-KR" altLang="en-US" sz="900">
                <a:solidFill>
                  <a:schemeClr val="tx1"/>
                </a:solidFill>
                <a:latin typeface="+mn-lt"/>
                <a:ea typeface="+mn-ea"/>
                <a:cs typeface="+mn-cs"/>
              </a:endParaRPr>
            </a:p>
          </p:txBody>
        </p:sp>
        <p:sp>
          <p:nvSpPr>
            <p:cNvPr id="88" name="순서도: 수행의 시작/종료 3"/>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grpSp>
      <p:grpSp>
        <p:nvGrpSpPr>
          <p:cNvPr id="265" name="그룹 264"/>
          <p:cNvGrpSpPr/>
          <p:nvPr/>
        </p:nvGrpSpPr>
        <p:grpSpPr>
          <a:xfrm>
            <a:off x="3128393" y="3220477"/>
            <a:ext cx="1135256" cy="652088"/>
            <a:chOff x="6591240" y="4101180"/>
            <a:chExt cx="1135256" cy="652088"/>
          </a:xfrm>
        </p:grpSpPr>
        <p:pic>
          <p:nvPicPr>
            <p:cNvPr id="266" name="그림 265"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67" name="직사각형 266"/>
            <p:cNvSpPr/>
            <p:nvPr/>
          </p:nvSpPr>
          <p:spPr>
            <a:xfrm>
              <a:off x="6591240" y="4553213"/>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TABLE_EVENT_BOARD</a:t>
              </a:r>
            </a:p>
          </p:txBody>
        </p:sp>
      </p:grpSp>
      <p:sp>
        <p:nvSpPr>
          <p:cNvPr id="166" name="순서도: 문서 149"/>
          <p:cNvSpPr/>
          <p:nvPr/>
        </p:nvSpPr>
        <p:spPr>
          <a:xfrm>
            <a:off x="5200110" y="271663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endParaRPr lang="ko-KR" altLang="en-US" sz="900">
              <a:solidFill>
                <a:schemeClr val="tx1"/>
              </a:solidFill>
              <a:latin typeface="+mn-lt"/>
              <a:ea typeface="+mn-ea"/>
              <a:cs typeface="+mn-cs"/>
            </a:endParaRPr>
          </a:p>
        </p:txBody>
      </p:sp>
      <p:cxnSp>
        <p:nvCxnSpPr>
          <p:cNvPr id="187" name="직선 화살표 연결선 186"/>
          <p:cNvCxnSpPr/>
          <p:nvPr/>
        </p:nvCxnSpPr>
        <p:spPr>
          <a:xfrm>
            <a:off x="6503032" y="367325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flipH="1">
            <a:off x="6504620" y="380195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29"/>
          <p:cNvCxnSpPr>
            <a:stCxn id="7" idx="3"/>
            <a:endCxn id="197" idx="1"/>
          </p:cNvCxnSpPr>
          <p:nvPr/>
        </p:nvCxnSpPr>
        <p:spPr>
          <a:xfrm>
            <a:off x="2688532" y="4343848"/>
            <a:ext cx="480162" cy="238620"/>
          </a:xfrm>
          <a:prstGeom prst="bentConnector3">
            <a:avLst>
              <a:gd name="adj1" fmla="val 50000"/>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5" name="직사각형 194"/>
          <p:cNvSpPr/>
          <p:nvPr/>
        </p:nvSpPr>
        <p:spPr>
          <a:xfrm>
            <a:off x="2636798" y="4164653"/>
            <a:ext cx="343364" cy="215444"/>
          </a:xfrm>
          <a:prstGeom prst="rect">
            <a:avLst/>
          </a:prstGeom>
        </p:spPr>
        <p:txBody>
          <a:bodyPr wrap="none">
            <a:spAutoFit/>
          </a:bodyPr>
          <a:lstStyle/>
          <a:p>
            <a:pPr lvl="0">
              <a:defRPr>
                <a:latin typeface="+mn-lt"/>
                <a:ea typeface="+mn-ea"/>
                <a:cs typeface="+mn-cs"/>
              </a:defRPr>
            </a:pPr>
            <a:r>
              <a:rPr lang="en-US" altLang="ko-KR" sz="800">
                <a:solidFill>
                  <a:srgbClr val="C00000"/>
                </a:solidFill>
                <a:latin typeface="+mn-lt"/>
                <a:ea typeface="+mn-ea"/>
                <a:cs typeface="+mn-cs"/>
              </a:rPr>
              <a:t>NO</a:t>
            </a:r>
            <a:endParaRPr lang="ko-KR" altLang="en-US" sz="800">
              <a:solidFill>
                <a:srgbClr val="C00000"/>
              </a:solidFill>
              <a:latin typeface="+mn-lt"/>
              <a:ea typeface="+mn-ea"/>
              <a:cs typeface="+mn-cs"/>
            </a:endParaRPr>
          </a:p>
        </p:txBody>
      </p:sp>
      <p:sp>
        <p:nvSpPr>
          <p:cNvPr id="197" name="순서도: 처리 8"/>
          <p:cNvSpPr/>
          <p:nvPr/>
        </p:nvSpPr>
        <p:spPr>
          <a:xfrm>
            <a:off x="3168694" y="4429103"/>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error404.jsp</a:t>
            </a:r>
          </a:p>
        </p:txBody>
      </p:sp>
      <p:cxnSp>
        <p:nvCxnSpPr>
          <p:cNvPr id="200" name="직선 화살표 연결선 199"/>
          <p:cNvCxnSpPr>
            <a:stCxn id="268" idx="2"/>
            <a:endCxn id="166" idx="0"/>
          </p:cNvCxnSpPr>
          <p:nvPr/>
        </p:nvCxnSpPr>
        <p:spPr>
          <a:xfrm flipH="1">
            <a:off x="5704166" y="2446784"/>
            <a:ext cx="6600" cy="2698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2" name="직선 화살표 연결선 221"/>
          <p:cNvCxnSpPr>
            <a:stCxn id="166" idx="2"/>
            <a:endCxn id="227" idx="0"/>
          </p:cNvCxnSpPr>
          <p:nvPr/>
        </p:nvCxnSpPr>
        <p:spPr>
          <a:xfrm>
            <a:off x="5704166" y="3013301"/>
            <a:ext cx="6600" cy="3902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판단 9"/>
          <p:cNvSpPr/>
          <p:nvPr/>
        </p:nvSpPr>
        <p:spPr>
          <a:xfrm>
            <a:off x="4991969" y="3403527"/>
            <a:ext cx="1437594" cy="6675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EventBoardPosition</a:t>
            </a:r>
          </a:p>
          <a:p>
            <a:pPr algn="ctr">
              <a:defRPr>
                <a:latin typeface="+mn-lt"/>
                <a:ea typeface="+mn-ea"/>
                <a:cs typeface="+mn-cs"/>
              </a:defRPr>
            </a:pPr>
            <a:r>
              <a:rPr lang="en-US" altLang="ko-KR" sz="800">
                <a:solidFill>
                  <a:schemeClr val="tx1"/>
                </a:solidFill>
                <a:latin typeface="+mn-lt"/>
                <a:ea typeface="+mn-ea"/>
                <a:cs typeface="+mn-cs"/>
              </a:rPr>
              <a:t>Action.java</a:t>
            </a:r>
          </a:p>
        </p:txBody>
      </p:sp>
      <p:cxnSp>
        <p:nvCxnSpPr>
          <p:cNvPr id="236" name="직선 화살표 연결선 235"/>
          <p:cNvCxnSpPr>
            <a:stCxn id="227" idx="2"/>
            <a:endCxn id="261" idx="0"/>
          </p:cNvCxnSpPr>
          <p:nvPr/>
        </p:nvCxnSpPr>
        <p:spPr>
          <a:xfrm flipH="1">
            <a:off x="5704166" y="4071079"/>
            <a:ext cx="6600" cy="5443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8" name="순서도: 판단 9"/>
          <p:cNvSpPr/>
          <p:nvPr/>
        </p:nvSpPr>
        <p:spPr>
          <a:xfrm>
            <a:off x="1419921" y="4921252"/>
            <a:ext cx="1413815" cy="58850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EventBoardView</a:t>
            </a:r>
          </a:p>
          <a:p>
            <a:pPr algn="ctr">
              <a:defRPr>
                <a:latin typeface="+mn-lt"/>
                <a:ea typeface="+mn-ea"/>
                <a:cs typeface="+mn-cs"/>
              </a:defRPr>
            </a:pPr>
            <a:r>
              <a:rPr lang="en-US" altLang="ko-KR" sz="800">
                <a:solidFill>
                  <a:schemeClr val="tx1"/>
                </a:solidFill>
                <a:latin typeface="+mn-lt"/>
                <a:ea typeface="+mn-ea"/>
                <a:cs typeface="+mn-cs"/>
              </a:rPr>
              <a:t>Action.java</a:t>
            </a:r>
            <a:endParaRPr lang="ko-KR" altLang="en-US" sz="800">
              <a:solidFill>
                <a:schemeClr val="tx1"/>
              </a:solidFill>
              <a:latin typeface="+mn-lt"/>
              <a:ea typeface="+mn-ea"/>
              <a:cs typeface="+mn-cs"/>
            </a:endParaRPr>
          </a:p>
        </p:txBody>
      </p:sp>
      <p:cxnSp>
        <p:nvCxnSpPr>
          <p:cNvPr id="243" name="연결선: 꺾임 29"/>
          <p:cNvCxnSpPr>
            <a:stCxn id="227" idx="1"/>
            <a:endCxn id="248" idx="0"/>
          </p:cNvCxnSpPr>
          <p:nvPr/>
        </p:nvCxnSpPr>
        <p:spPr>
          <a:xfrm rot="10800000" flipV="1">
            <a:off x="4859825" y="3737303"/>
            <a:ext cx="132145" cy="40585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7" name="직사각형 246"/>
          <p:cNvSpPr/>
          <p:nvPr/>
        </p:nvSpPr>
        <p:spPr>
          <a:xfrm>
            <a:off x="4793705" y="3493757"/>
            <a:ext cx="343364" cy="215444"/>
          </a:xfrm>
          <a:prstGeom prst="rect">
            <a:avLst/>
          </a:prstGeom>
        </p:spPr>
        <p:txBody>
          <a:bodyPr wrap="none">
            <a:spAutoFit/>
          </a:bodyPr>
          <a:lstStyle/>
          <a:p>
            <a:pPr lvl="0">
              <a:defRPr>
                <a:latin typeface="+mn-lt"/>
                <a:ea typeface="+mn-ea"/>
                <a:cs typeface="+mn-cs"/>
              </a:defRPr>
            </a:pPr>
            <a:r>
              <a:rPr lang="en-US" altLang="ko-KR" sz="800">
                <a:solidFill>
                  <a:srgbClr val="C00000"/>
                </a:solidFill>
                <a:latin typeface="+mn-lt"/>
                <a:ea typeface="+mn-ea"/>
                <a:cs typeface="+mn-cs"/>
              </a:rPr>
              <a:t>NO</a:t>
            </a:r>
            <a:endParaRPr lang="ko-KR" altLang="en-US" sz="800">
              <a:solidFill>
                <a:srgbClr val="C00000"/>
              </a:solidFill>
              <a:latin typeface="+mn-lt"/>
              <a:ea typeface="+mn-ea"/>
              <a:cs typeface="+mn-cs"/>
            </a:endParaRPr>
          </a:p>
        </p:txBody>
      </p:sp>
      <p:sp>
        <p:nvSpPr>
          <p:cNvPr id="248" name="순서도: 처리 8"/>
          <p:cNvSpPr/>
          <p:nvPr/>
        </p:nvSpPr>
        <p:spPr>
          <a:xfrm>
            <a:off x="4489043" y="4143153"/>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error500.jsp</a:t>
            </a:r>
          </a:p>
        </p:txBody>
      </p:sp>
      <p:grpSp>
        <p:nvGrpSpPr>
          <p:cNvPr id="250" name="그룹 249"/>
          <p:cNvGrpSpPr/>
          <p:nvPr/>
        </p:nvGrpSpPr>
        <p:grpSpPr>
          <a:xfrm>
            <a:off x="6657853" y="3383157"/>
            <a:ext cx="1135256" cy="829333"/>
            <a:chOff x="6591240" y="4101180"/>
            <a:chExt cx="1135256" cy="829333"/>
          </a:xfrm>
        </p:grpSpPr>
        <p:pic>
          <p:nvPicPr>
            <p:cNvPr id="251" name="그림 250"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52" name="직사각형 251"/>
            <p:cNvSpPr/>
            <p:nvPr/>
          </p:nvSpPr>
          <p:spPr>
            <a:xfrm>
              <a:off x="6591240" y="4553213"/>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TABLE_EVENT_BOARD</a:t>
              </a:r>
            </a:p>
          </p:txBody>
        </p:sp>
        <p:sp>
          <p:nvSpPr>
            <p:cNvPr id="255" name="직사각형 254"/>
            <p:cNvSpPr/>
            <p:nvPr/>
          </p:nvSpPr>
          <p:spPr>
            <a:xfrm>
              <a:off x="6591240" y="4730458"/>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 Board_Address</a:t>
              </a:r>
            </a:p>
          </p:txBody>
        </p:sp>
      </p:grpSp>
      <p:cxnSp>
        <p:nvCxnSpPr>
          <p:cNvPr id="253" name="직선 화살표 연결선 252"/>
          <p:cNvCxnSpPr/>
          <p:nvPr/>
        </p:nvCxnSpPr>
        <p:spPr>
          <a:xfrm>
            <a:off x="2871597" y="349217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2873185" y="362087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1" name="순서도: 처리 6"/>
          <p:cNvSpPr/>
          <p:nvPr/>
        </p:nvSpPr>
        <p:spPr>
          <a:xfrm>
            <a:off x="5117293" y="4615422"/>
            <a:ext cx="1173746" cy="29802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800">
                <a:solidFill>
                  <a:schemeClr val="tx1"/>
                </a:solidFill>
                <a:latin typeface="+mn-lt"/>
                <a:ea typeface="+mn-ea"/>
                <a:cs typeface="+mn-cs"/>
              </a:rPr>
              <a:t>이벤트 지도 </a:t>
            </a:r>
          </a:p>
          <a:p>
            <a:pPr algn="ctr">
              <a:defRPr>
                <a:latin typeface="+mn-lt"/>
                <a:ea typeface="+mn-ea"/>
                <a:cs typeface="+mn-cs"/>
              </a:defRPr>
            </a:pPr>
            <a:r>
              <a:rPr lang="en-US" altLang="ko-KR" sz="800">
                <a:solidFill>
                  <a:schemeClr val="tx1"/>
                </a:solidFill>
                <a:latin typeface="+mn-lt"/>
                <a:ea typeface="+mn-ea"/>
                <a:cs typeface="+mn-cs"/>
              </a:rPr>
              <a:t>KakaoMAP() </a:t>
            </a:r>
            <a:endParaRPr lang="ko-KR" altLang="en-US" sz="800">
              <a:solidFill>
                <a:schemeClr val="tx1"/>
              </a:solidFill>
              <a:latin typeface="+mn-lt"/>
              <a:ea typeface="+mn-ea"/>
              <a:cs typeface="+mn-cs"/>
            </a:endParaRPr>
          </a:p>
        </p:txBody>
      </p:sp>
      <p:sp>
        <p:nvSpPr>
          <p:cNvPr id="268" name="순서도: 처리 6"/>
          <p:cNvSpPr/>
          <p:nvPr/>
        </p:nvSpPr>
        <p:spPr>
          <a:xfrm>
            <a:off x="5145449" y="2184069"/>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&lt;a&gt;</a:t>
            </a:r>
            <a:r>
              <a:rPr lang="ko-KR" altLang="en-US" sz="800">
                <a:solidFill>
                  <a:schemeClr val="tx1"/>
                </a:solidFill>
                <a:latin typeface="+mn-lt"/>
                <a:ea typeface="+mn-ea"/>
                <a:cs typeface="+mn-cs"/>
              </a:rPr>
              <a:t> 썸네일</a:t>
            </a:r>
            <a:r>
              <a:rPr lang="en-US" altLang="ko-KR" sz="800">
                <a:solidFill>
                  <a:schemeClr val="tx1"/>
                </a:solidFill>
                <a:latin typeface="+mn-lt"/>
                <a:ea typeface="+mn-ea"/>
                <a:cs typeface="+mn-cs"/>
              </a:rPr>
              <a:t>(</a:t>
            </a:r>
            <a:r>
              <a:rPr lang="ko-KR" altLang="en-US" sz="800">
                <a:solidFill>
                  <a:schemeClr val="tx1"/>
                </a:solidFill>
                <a:latin typeface="+mn-lt"/>
                <a:ea typeface="+mn-ea"/>
                <a:cs typeface="+mn-cs"/>
              </a:rPr>
              <a:t>게시글</a:t>
            </a:r>
            <a:r>
              <a:rPr lang="en-US" altLang="ko-KR" sz="800">
                <a:solidFill>
                  <a:schemeClr val="tx1"/>
                </a:solidFill>
                <a:latin typeface="+mn-lt"/>
                <a:ea typeface="+mn-ea"/>
                <a:cs typeface="+mn-cs"/>
              </a:rPr>
              <a:t>)</a:t>
            </a:r>
            <a:endParaRPr lang="ko-KR" altLang="en-US" sz="800">
              <a:solidFill>
                <a:schemeClr val="tx1"/>
              </a:solidFill>
              <a:latin typeface="+mn-lt"/>
              <a:ea typeface="+mn-ea"/>
              <a:cs typeface="+mn-cs"/>
            </a:endParaRPr>
          </a:p>
        </p:txBody>
      </p:sp>
      <p:sp>
        <p:nvSpPr>
          <p:cNvPr id="273" name="순서도: 처리 6"/>
          <p:cNvSpPr/>
          <p:nvPr/>
        </p:nvSpPr>
        <p:spPr>
          <a:xfrm>
            <a:off x="8857402" y="1736067"/>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&lt;a&gt;</a:t>
            </a:r>
            <a:r>
              <a:rPr lang="ko-KR" altLang="en-US" sz="800">
                <a:solidFill>
                  <a:schemeClr val="tx1"/>
                </a:solidFill>
                <a:latin typeface="+mn-lt"/>
                <a:ea typeface="+mn-ea"/>
                <a:cs typeface="+mn-cs"/>
              </a:rPr>
              <a:t> </a:t>
            </a:r>
            <a:r>
              <a:rPr lang="en-US" altLang="ko-KR" sz="800">
                <a:solidFill>
                  <a:schemeClr val="tx1"/>
                </a:solidFill>
                <a:latin typeface="+mn-lt"/>
                <a:ea typeface="+mn-ea"/>
                <a:cs typeface="+mn-cs"/>
              </a:rPr>
              <a:t>write a reivew</a:t>
            </a:r>
            <a:endParaRPr lang="ko-KR" altLang="en-US" sz="800">
              <a:solidFill>
                <a:schemeClr val="tx1"/>
              </a:solidFill>
              <a:latin typeface="+mn-lt"/>
              <a:ea typeface="+mn-ea"/>
              <a:cs typeface="+mn-cs"/>
            </a:endParaRPr>
          </a:p>
        </p:txBody>
      </p:sp>
      <p:cxnSp>
        <p:nvCxnSpPr>
          <p:cNvPr id="69" name="직선 화살표 연결선 68"/>
          <p:cNvCxnSpPr>
            <a:stCxn id="273" idx="2"/>
          </p:cNvCxnSpPr>
          <p:nvPr/>
        </p:nvCxnSpPr>
        <p:spPr>
          <a:xfrm>
            <a:off x="9422719" y="1998782"/>
            <a:ext cx="44" cy="217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 name="그룹 103"/>
          <p:cNvGrpSpPr/>
          <p:nvPr/>
        </p:nvGrpSpPr>
        <p:grpSpPr>
          <a:xfrm>
            <a:off x="3149071" y="4784402"/>
            <a:ext cx="1141509" cy="820842"/>
            <a:chOff x="3663783" y="4699026"/>
            <a:chExt cx="1141509" cy="820842"/>
          </a:xfrm>
        </p:grpSpPr>
        <p:sp>
          <p:nvSpPr>
            <p:cNvPr id="79" name="직사각형 78"/>
            <p:cNvSpPr/>
            <p:nvPr/>
          </p:nvSpPr>
          <p:spPr>
            <a:xfrm>
              <a:off x="3663783" y="5304424"/>
              <a:ext cx="806632" cy="215444"/>
            </a:xfrm>
            <a:prstGeom prst="rect">
              <a:avLst/>
            </a:prstGeom>
          </p:spPr>
          <p:txBody>
            <a:bodyPr wrap="none">
              <a:spAutoFit/>
            </a:bodyPr>
            <a:lstStyle/>
            <a:p>
              <a:pPr algn="ctr">
                <a:defRPr>
                  <a:latin typeface="+mn-lt"/>
                  <a:ea typeface="+mn-ea"/>
                  <a:cs typeface="+mn-cs"/>
                </a:defRPr>
              </a:pPr>
              <a:r>
                <a:rPr lang="en-US" altLang="ko-KR" sz="800">
                  <a:latin typeface="+mn-lt"/>
                  <a:ea typeface="+mn-ea"/>
                  <a:cs typeface="+mn-cs"/>
                </a:rPr>
                <a:t>- Board_Num</a:t>
              </a:r>
            </a:p>
          </p:txBody>
        </p:sp>
        <p:grpSp>
          <p:nvGrpSpPr>
            <p:cNvPr id="322" name="그룹 321"/>
            <p:cNvGrpSpPr/>
            <p:nvPr/>
          </p:nvGrpSpPr>
          <p:grpSpPr>
            <a:xfrm>
              <a:off x="3670036" y="4699026"/>
              <a:ext cx="1135256" cy="652088"/>
              <a:chOff x="6591240" y="4101180"/>
              <a:chExt cx="1135256" cy="652088"/>
            </a:xfrm>
          </p:grpSpPr>
          <p:pic>
            <p:nvPicPr>
              <p:cNvPr id="323" name="그림 322"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325" name="직사각형 324"/>
              <p:cNvSpPr/>
              <p:nvPr/>
            </p:nvSpPr>
            <p:spPr>
              <a:xfrm>
                <a:off x="6591240" y="4553213"/>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TABLE_EVENT_BOARD</a:t>
                </a:r>
              </a:p>
            </p:txBody>
          </p:sp>
        </p:grpSp>
      </p:grpSp>
      <p:cxnSp>
        <p:nvCxnSpPr>
          <p:cNvPr id="326" name="직선 화살표 연결선 325"/>
          <p:cNvCxnSpPr/>
          <p:nvPr/>
        </p:nvCxnSpPr>
        <p:spPr>
          <a:xfrm>
            <a:off x="2888243" y="5164237"/>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7" name="직선 화살표 연결선 326"/>
          <p:cNvCxnSpPr/>
          <p:nvPr/>
        </p:nvCxnSpPr>
        <p:spPr>
          <a:xfrm flipH="1">
            <a:off x="2889831" y="5292937"/>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8" name="순서도: 문서 67"/>
          <p:cNvSpPr/>
          <p:nvPr/>
        </p:nvSpPr>
        <p:spPr>
          <a:xfrm>
            <a:off x="8900375" y="2241913"/>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reviewWrite.jsp</a:t>
            </a:r>
            <a:endParaRPr lang="ko-KR" altLang="en-US" sz="900">
              <a:solidFill>
                <a:schemeClr val="tx1"/>
              </a:solidFill>
              <a:latin typeface="+mn-lt"/>
              <a:ea typeface="+mn-ea"/>
              <a:cs typeface="+mn-cs"/>
            </a:endParaRPr>
          </a:p>
        </p:txBody>
      </p:sp>
      <p:sp>
        <p:nvSpPr>
          <p:cNvPr id="70" name="순서도: 데이터 69"/>
          <p:cNvSpPr/>
          <p:nvPr/>
        </p:nvSpPr>
        <p:spPr>
          <a:xfrm>
            <a:off x="8900375" y="27331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sp>
        <p:nvSpPr>
          <p:cNvPr id="71" name="직사각형 70"/>
          <p:cNvSpPr/>
          <p:nvPr/>
        </p:nvSpPr>
        <p:spPr>
          <a:xfrm>
            <a:off x="9893756" y="2666251"/>
            <a:ext cx="1067872" cy="415498"/>
          </a:xfrm>
          <a:prstGeom prst="rect">
            <a:avLst/>
          </a:prstGeom>
        </p:spPr>
        <p:txBody>
          <a:bodyPr wrap="square">
            <a:spAutoFit/>
          </a:bodyPr>
          <a:lstStyle/>
          <a:p>
            <a:pPr marL="171450" lvl="0" indent="-171450">
              <a:buFont typeface="mn-ea"/>
              <a:buChar char="•"/>
              <a:defRPr>
                <a:latin typeface="+mn-lt"/>
                <a:ea typeface="+mn-ea"/>
                <a:cs typeface="+mn-cs"/>
              </a:defRPr>
            </a:pPr>
            <a:r>
              <a:rPr lang="en-US" altLang="ko-KR" sz="700">
                <a:latin typeface="+mn-lt"/>
                <a:ea typeface="+mn-ea"/>
                <a:cs typeface="+mn-cs"/>
              </a:rPr>
              <a:t>Input Information</a:t>
            </a:r>
          </a:p>
          <a:p>
            <a:pPr lvl="0">
              <a:defRPr>
                <a:latin typeface="+mn-lt"/>
                <a:ea typeface="+mn-ea"/>
                <a:cs typeface="+mn-cs"/>
              </a:defRPr>
            </a:pPr>
            <a:r>
              <a:rPr lang="en-US" altLang="ko-KR" sz="700">
                <a:latin typeface="+mn-lt"/>
                <a:ea typeface="+mn-ea"/>
                <a:cs typeface="+mn-cs"/>
              </a:rPr>
              <a:t>   - TITLE</a:t>
            </a:r>
          </a:p>
          <a:p>
            <a:pPr lvl="0">
              <a:defRPr>
                <a:latin typeface="+mn-lt"/>
                <a:ea typeface="+mn-ea"/>
                <a:cs typeface="+mn-cs"/>
              </a:defRPr>
            </a:pPr>
            <a:r>
              <a:rPr lang="en-US" altLang="ko-KR" sz="700">
                <a:latin typeface="+mn-lt"/>
                <a:ea typeface="+mn-ea"/>
                <a:cs typeface="+mn-cs"/>
              </a:rPr>
              <a:t>   - CONTENT</a:t>
            </a:r>
          </a:p>
        </p:txBody>
      </p:sp>
      <p:cxnSp>
        <p:nvCxnSpPr>
          <p:cNvPr id="72" name="직선 화살표 연결선 71"/>
          <p:cNvCxnSpPr/>
          <p:nvPr/>
        </p:nvCxnSpPr>
        <p:spPr>
          <a:xfrm>
            <a:off x="9444205" y="25350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a:off x="9444205" y="30321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직선 화살표 연결선 73"/>
          <p:cNvCxnSpPr/>
          <p:nvPr/>
        </p:nvCxnSpPr>
        <p:spPr>
          <a:xfrm flipH="1">
            <a:off x="8316660" y="550572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7662325" y="5582327"/>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 REVIEW</a:t>
            </a:r>
          </a:p>
        </p:txBody>
      </p:sp>
      <p:pic>
        <p:nvPicPr>
          <p:cNvPr id="78" name="그림 77"/>
          <p:cNvPicPr>
            <a:picLocks noChangeAspect="1"/>
          </p:cNvPicPr>
          <p:nvPr/>
        </p:nvPicPr>
        <p:blipFill rotWithShape="1">
          <a:blip r:embed="rId3"/>
          <a:srcRect l="13420" t="13190" r="9390" b="26140"/>
          <a:stretch>
            <a:fillRect/>
          </a:stretch>
        </p:blipFill>
        <p:spPr>
          <a:xfrm>
            <a:off x="7721730" y="5387797"/>
            <a:ext cx="309008" cy="242865"/>
          </a:xfrm>
          <a:prstGeom prst="rect">
            <a:avLst/>
          </a:prstGeom>
        </p:spPr>
      </p:pic>
      <p:sp>
        <p:nvSpPr>
          <p:cNvPr id="80" name="순서도: 처리 79"/>
          <p:cNvSpPr/>
          <p:nvPr/>
        </p:nvSpPr>
        <p:spPr>
          <a:xfrm>
            <a:off x="8926973" y="4792807"/>
            <a:ext cx="108690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reviewBoardform</a:t>
            </a:r>
          </a:p>
          <a:p>
            <a:pPr algn="ctr">
              <a:defRPr>
                <a:latin typeface="+mn-lt"/>
                <a:ea typeface="+mn-ea"/>
                <a:cs typeface="+mn-cs"/>
              </a:defRPr>
            </a:pPr>
            <a:r>
              <a:rPr lang="en-US" altLang="ko-KR" sz="900">
                <a:solidFill>
                  <a:schemeClr val="tx1"/>
                </a:solidFill>
                <a:latin typeface="+mn-lt"/>
                <a:ea typeface="+mn-ea"/>
                <a:cs typeface="+mn-cs"/>
              </a:rPr>
              <a:t>.submit()</a:t>
            </a:r>
            <a:endParaRPr lang="ko-KR" altLang="en-US" sz="900">
              <a:solidFill>
                <a:schemeClr val="tx1"/>
              </a:solidFill>
              <a:latin typeface="+mn-lt"/>
              <a:ea typeface="+mn-ea"/>
              <a:cs typeface="+mn-cs"/>
            </a:endParaRPr>
          </a:p>
        </p:txBody>
      </p:sp>
      <p:sp>
        <p:nvSpPr>
          <p:cNvPr id="81" name="순서도: 처리 80"/>
          <p:cNvSpPr/>
          <p:nvPr/>
        </p:nvSpPr>
        <p:spPr>
          <a:xfrm>
            <a:off x="8898540" y="429518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등록하기</a:t>
            </a:r>
          </a:p>
        </p:txBody>
      </p:sp>
      <p:cxnSp>
        <p:nvCxnSpPr>
          <p:cNvPr id="82" name="직선 화살표 연결선 81"/>
          <p:cNvCxnSpPr/>
          <p:nvPr/>
        </p:nvCxnSpPr>
        <p:spPr>
          <a:xfrm>
            <a:off x="9410260" y="458958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3" name="직선 화살표 연결선 82"/>
          <p:cNvCxnSpPr/>
          <p:nvPr/>
        </p:nvCxnSpPr>
        <p:spPr>
          <a:xfrm>
            <a:off x="9412370" y="51240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7667053" y="5694657"/>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 REVIEW</a:t>
            </a:r>
          </a:p>
        </p:txBody>
      </p:sp>
      <p:pic>
        <p:nvPicPr>
          <p:cNvPr id="86" name="그림 85"/>
          <p:cNvPicPr>
            <a:picLocks noChangeAspect="1"/>
          </p:cNvPicPr>
          <p:nvPr/>
        </p:nvPicPr>
        <p:blipFill rotWithShape="1">
          <a:blip r:embed="rId3"/>
          <a:srcRect l="13420" t="13190" r="9390" b="26140"/>
          <a:stretch>
            <a:fillRect/>
          </a:stretch>
        </p:blipFill>
        <p:spPr>
          <a:xfrm>
            <a:off x="8054556" y="5385292"/>
            <a:ext cx="309008" cy="242865"/>
          </a:xfrm>
          <a:prstGeom prst="rect">
            <a:avLst/>
          </a:prstGeom>
        </p:spPr>
      </p:pic>
      <p:cxnSp>
        <p:nvCxnSpPr>
          <p:cNvPr id="89" name="직선 화살표 연결선 88"/>
          <p:cNvCxnSpPr/>
          <p:nvPr/>
        </p:nvCxnSpPr>
        <p:spPr>
          <a:xfrm>
            <a:off x="9438036" y="576563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연결선: 꺾임 90"/>
          <p:cNvCxnSpPr>
            <a:stCxn id="81" idx="1"/>
            <a:endCxn id="70" idx="2"/>
          </p:cNvCxnSpPr>
          <p:nvPr/>
        </p:nvCxnSpPr>
        <p:spPr>
          <a:xfrm rot="10800000" flipH="1">
            <a:off x="8898539" y="2882647"/>
            <a:ext cx="104249" cy="1560462"/>
          </a:xfrm>
          <a:prstGeom prst="bentConnector3">
            <a:avLst>
              <a:gd name="adj1" fmla="val -55198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9401821" y="458523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94" name="직사각형 93"/>
          <p:cNvSpPr/>
          <p:nvPr/>
        </p:nvSpPr>
        <p:spPr>
          <a:xfrm>
            <a:off x="8592169" y="442193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97" name="순서도: 판단 96"/>
          <p:cNvSpPr/>
          <p:nvPr/>
        </p:nvSpPr>
        <p:spPr>
          <a:xfrm>
            <a:off x="8575849" y="5308760"/>
            <a:ext cx="1721612" cy="44482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ReviewBoardWriteOkAction.java</a:t>
            </a:r>
            <a:endParaRPr lang="ko-KR" altLang="en-US" sz="800">
              <a:solidFill>
                <a:schemeClr val="tx1"/>
              </a:solidFill>
              <a:latin typeface="+mn-lt"/>
              <a:ea typeface="+mn-ea"/>
              <a:cs typeface="+mn-cs"/>
            </a:endParaRPr>
          </a:p>
        </p:txBody>
      </p:sp>
      <p:sp>
        <p:nvSpPr>
          <p:cNvPr id="98" name="순서도: 문서 97"/>
          <p:cNvSpPr/>
          <p:nvPr/>
        </p:nvSpPr>
        <p:spPr>
          <a:xfrm>
            <a:off x="8903435" y="597356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reviewList.jsp</a:t>
            </a:r>
            <a:endParaRPr lang="ko-KR" altLang="en-US" sz="900">
              <a:solidFill>
                <a:schemeClr val="tx1"/>
              </a:solidFill>
              <a:latin typeface="+mn-lt"/>
              <a:ea typeface="+mn-ea"/>
              <a:cs typeface="+mn-cs"/>
            </a:endParaRPr>
          </a:p>
        </p:txBody>
      </p:sp>
      <p:sp>
        <p:nvSpPr>
          <p:cNvPr id="100" name="순서도: 문서 99"/>
          <p:cNvSpPr/>
          <p:nvPr/>
        </p:nvSpPr>
        <p:spPr>
          <a:xfrm>
            <a:off x="7827371" y="596613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01" name="연결선: 꺾임 100"/>
          <p:cNvCxnSpPr>
            <a:endCxn id="100" idx="0"/>
          </p:cNvCxnSpPr>
          <p:nvPr/>
        </p:nvCxnSpPr>
        <p:spPr>
          <a:xfrm rot="5400000">
            <a:off x="8777243" y="5314880"/>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9392901" y="5745687"/>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3" name="직사각형 102"/>
          <p:cNvSpPr/>
          <p:nvPr/>
        </p:nvSpPr>
        <p:spPr>
          <a:xfrm>
            <a:off x="8742379" y="5674660"/>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05" name="순서도: 처리 104"/>
          <p:cNvSpPr/>
          <p:nvPr/>
        </p:nvSpPr>
        <p:spPr>
          <a:xfrm>
            <a:off x="8898540" y="322642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이미지 등록</a:t>
            </a:r>
          </a:p>
        </p:txBody>
      </p:sp>
      <p:cxnSp>
        <p:nvCxnSpPr>
          <p:cNvPr id="106" name="직선 화살표 연결선 105"/>
          <p:cNvCxnSpPr/>
          <p:nvPr/>
        </p:nvCxnSpPr>
        <p:spPr>
          <a:xfrm>
            <a:off x="9444205" y="35139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7" name="순서도: 판단 106"/>
          <p:cNvSpPr/>
          <p:nvPr/>
        </p:nvSpPr>
        <p:spPr>
          <a:xfrm>
            <a:off x="8582006" y="3709201"/>
            <a:ext cx="1724398"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AddImgOk</a:t>
            </a:r>
          </a:p>
          <a:p>
            <a:pPr algn="ctr">
              <a:defRPr>
                <a:latin typeface="+mn-lt"/>
                <a:ea typeface="+mn-ea"/>
                <a:cs typeface="+mn-cs"/>
              </a:defRPr>
            </a:pPr>
            <a:r>
              <a:rPr lang="en-US" altLang="ko-KR" sz="800">
                <a:solidFill>
                  <a:schemeClr val="tx1"/>
                </a:solidFill>
                <a:latin typeface="+mn-lt"/>
                <a:ea typeface="+mn-ea"/>
                <a:cs typeface="+mn-cs"/>
              </a:rPr>
              <a:t>Action.java</a:t>
            </a:r>
            <a:endParaRPr lang="ko-KR" altLang="en-US" sz="800">
              <a:solidFill>
                <a:schemeClr val="tx1"/>
              </a:solidFill>
              <a:latin typeface="+mn-lt"/>
              <a:ea typeface="+mn-ea"/>
              <a:cs typeface="+mn-cs"/>
            </a:endParaRPr>
          </a:p>
        </p:txBody>
      </p:sp>
      <p:sp>
        <p:nvSpPr>
          <p:cNvPr id="108" name="순서도: 처리 107"/>
          <p:cNvSpPr/>
          <p:nvPr/>
        </p:nvSpPr>
        <p:spPr>
          <a:xfrm>
            <a:off x="9994359" y="429518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잘못된 파일형식</a:t>
            </a:r>
          </a:p>
        </p:txBody>
      </p:sp>
      <p:cxnSp>
        <p:nvCxnSpPr>
          <p:cNvPr id="110" name="직선 화살표 연결선 109"/>
          <p:cNvCxnSpPr/>
          <p:nvPr/>
        </p:nvCxnSpPr>
        <p:spPr>
          <a:xfrm>
            <a:off x="9450019" y="409959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7" idx="3"/>
            <a:endCxn id="108" idx="0"/>
          </p:cNvCxnSpPr>
          <p:nvPr/>
        </p:nvCxnSpPr>
        <p:spPr>
          <a:xfrm>
            <a:off x="10306404" y="3898161"/>
            <a:ext cx="199676" cy="39702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9450770" y="4094741"/>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13" name="직사각형 112"/>
          <p:cNvSpPr/>
          <p:nvPr/>
        </p:nvSpPr>
        <p:spPr>
          <a:xfrm>
            <a:off x="10236842" y="370195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이벤트 상세보기</a:t>
            </a:r>
            <a:r>
              <a:rPr lang="en-US" altLang="ko-KR"/>
              <a:t> (2)</a:t>
            </a:r>
          </a:p>
        </p:txBody>
      </p:sp>
      <p:graphicFrame>
        <p:nvGraphicFramePr>
          <p:cNvPr id="3" name="표 2"/>
          <p:cNvGraphicFramePr>
            <a:graphicFrameLocks noGrp="1"/>
          </p:cNvGraphicFramePr>
          <p:nvPr/>
        </p:nvGraphicFramePr>
        <p:xfrm>
          <a:off x="452672" y="1700808"/>
          <a:ext cx="11475976" cy="3960440"/>
        </p:xfrm>
        <a:graphic>
          <a:graphicData uri="http://schemas.openxmlformats.org/drawingml/2006/table">
            <a:tbl>
              <a:tblPr>
                <a:tableStyleId>{5C22544A-7EE6-4342-B048-85BDC9FD1C3A}</a:tableStyleId>
              </a:tblPr>
              <a:tblGrid>
                <a:gridCol w="530760">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4536504">
                  <a:extLst>
                    <a:ext uri="{9D8B030D-6E8A-4147-A177-3AD203B41FA5}">
                      <a16:colId xmlns:a16="http://schemas.microsoft.com/office/drawing/2014/main" val="20002"/>
                    </a:ext>
                  </a:extLst>
                </a:gridCol>
                <a:gridCol w="3600400">
                  <a:extLst>
                    <a:ext uri="{9D8B030D-6E8A-4147-A177-3AD203B41FA5}">
                      <a16:colId xmlns:a16="http://schemas.microsoft.com/office/drawing/2014/main" val="20003"/>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Event</a:t>
                      </a:r>
                    </a:p>
                    <a:p>
                      <a:pPr algn="ctr" latinLnBrk="1">
                        <a:defRPr>
                          <a:latin typeface="+mn-lt"/>
                          <a:ea typeface="+mn-ea"/>
                          <a:cs typeface="+mn-cs"/>
                        </a:defRPr>
                      </a:pPr>
                      <a:r>
                        <a:rPr lang="en-US" altLang="ko-KR" sz="1000" b="1">
                          <a:solidFill>
                            <a:schemeClr val="tx1"/>
                          </a:solidFill>
                          <a:latin typeface="+mn-lt"/>
                          <a:ea typeface="+mn-ea"/>
                          <a:cs typeface="+mn-cs"/>
                        </a:rPr>
                        <a:t>Page</a:t>
                      </a:r>
                      <a:br>
                        <a:rPr lang="en-US" altLang="ko-KR" sz="1000" b="1">
                          <a:solidFill>
                            <a:schemeClr val="tx1"/>
                          </a:solidFill>
                          <a:latin typeface="+mn-lt"/>
                          <a:ea typeface="+mn-ea"/>
                          <a:cs typeface="+mn-cs"/>
                        </a:rPr>
                      </a:br>
                      <a:r>
                        <a:rPr lang="en-US" altLang="ko-KR" sz="1000" b="1">
                          <a:solidFill>
                            <a:schemeClr val="tx1"/>
                          </a:solidFill>
                          <a:latin typeface="+mn-lt"/>
                          <a:ea typeface="+mn-ea"/>
                          <a:cs typeface="+mn-cs"/>
                        </a:rPr>
                        <a:t>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ctr" defTabSz="914400" rtl="0" eaLnBrk="1" latinLnBrk="1" hangingPunct="1">
                        <a:lnSpc>
                          <a:spcPct val="100000"/>
                        </a:lnSpc>
                        <a:spcBef>
                          <a:spcPts val="0"/>
                        </a:spcBef>
                        <a:spcAft>
                          <a:spcPts val="0"/>
                        </a:spcAft>
                        <a:buClrTx/>
                        <a:buFontTx/>
                        <a:buNone/>
                        <a:defRPr>
                          <a:latin typeface="+mn-lt"/>
                          <a:ea typeface="+mn-ea"/>
                          <a:cs typeface="+mn-cs"/>
                        </a:defRPr>
                      </a:pPr>
                      <a:r>
                        <a:rPr lang="en-US" altLang="ko-KR" sz="1000" b="1">
                          <a:solidFill>
                            <a:schemeClr val="tx1"/>
                          </a:solidFill>
                          <a:latin typeface="+mn-lt"/>
                          <a:ea typeface="+mn-ea"/>
                          <a:cs typeface="+mn-cs"/>
                        </a:rPr>
                        <a:t>STEP 1-3. </a:t>
                      </a:r>
                      <a:r>
                        <a:rPr lang="ko-KR" altLang="en-US" sz="1000" b="1">
                          <a:solidFill>
                            <a:schemeClr val="tx1"/>
                          </a:solidFill>
                          <a:latin typeface="+mn-lt"/>
                          <a:ea typeface="+mn-ea"/>
                          <a:cs typeface="+mn-cs"/>
                        </a:rPr>
                        <a:t>글 삭제</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ctr" latinLnBrk="1">
                        <a:defRPr>
                          <a:latin typeface="+mn-lt"/>
                          <a:ea typeface="+mn-ea"/>
                          <a:cs typeface="+mn-cs"/>
                        </a:defRPr>
                      </a:pPr>
                      <a:r>
                        <a:rPr lang="en-US" altLang="ko-KR" sz="1000" b="1">
                          <a:solidFill>
                            <a:schemeClr val="tx1"/>
                          </a:solidFill>
                          <a:latin typeface="+mn-lt"/>
                          <a:ea typeface="+mn-ea"/>
                          <a:cs typeface="+mn-cs"/>
                        </a:rPr>
                        <a:t>STEP 2-1. </a:t>
                      </a:r>
                      <a:r>
                        <a:rPr lang="ko-KR" altLang="en-US" sz="1000" b="0">
                          <a:solidFill>
                            <a:schemeClr val="tx1"/>
                          </a:solidFill>
                          <a:latin typeface="+mn-lt"/>
                          <a:ea typeface="+mn-ea"/>
                          <a:cs typeface="+mn-cs"/>
                        </a:rPr>
                        <a:t>댓글 추가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latin typeface="+mn-lt"/>
                          <a:ea typeface="+mn-ea"/>
                          <a:cs typeface="+mn-cs"/>
                        </a:defRPr>
                      </a:pPr>
                      <a:r>
                        <a:rPr lang="en-US" altLang="ko-KR" sz="1000" b="1">
                          <a:solidFill>
                            <a:schemeClr val="tx1"/>
                          </a:solidFill>
                          <a:latin typeface="+mn-lt"/>
                          <a:ea typeface="+mn-ea"/>
                          <a:cs typeface="+mn-cs"/>
                        </a:rPr>
                        <a:t>STEP 2-2. </a:t>
                      </a:r>
                      <a:r>
                        <a:rPr lang="ko-KR" altLang="en-US" sz="1000" b="0">
                          <a:solidFill>
                            <a:schemeClr val="tx1"/>
                          </a:solidFill>
                          <a:latin typeface="+mn-lt"/>
                          <a:ea typeface="+mn-ea"/>
                          <a:cs typeface="+mn-cs"/>
                        </a:rPr>
                        <a:t>댓글 추가 </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8" name="직사각형 77"/>
          <p:cNvSpPr/>
          <p:nvPr/>
        </p:nvSpPr>
        <p:spPr>
          <a:xfrm>
            <a:off x="5078358" y="4797475"/>
            <a:ext cx="343364" cy="215444"/>
          </a:xfrm>
          <a:prstGeom prst="rect">
            <a:avLst/>
          </a:prstGeom>
        </p:spPr>
        <p:txBody>
          <a:bodyPr wrap="none">
            <a:spAutoFit/>
          </a:bodyPr>
          <a:lstStyle/>
          <a:p>
            <a:pPr lvl="0">
              <a:defRPr>
                <a:latin typeface="+mn-lt"/>
                <a:ea typeface="+mn-ea"/>
                <a:cs typeface="+mn-cs"/>
              </a:defRPr>
            </a:pPr>
            <a:r>
              <a:rPr lang="en-US" altLang="ko-KR" sz="800">
                <a:solidFill>
                  <a:srgbClr val="C00000"/>
                </a:solidFill>
                <a:latin typeface="+mn-lt"/>
                <a:ea typeface="+mn-ea"/>
                <a:cs typeface="+mn-cs"/>
              </a:rPr>
              <a:t>NO</a:t>
            </a:r>
            <a:endParaRPr lang="ko-KR" altLang="en-US" sz="800">
              <a:solidFill>
                <a:srgbClr val="C00000"/>
              </a:solidFill>
              <a:latin typeface="+mn-lt"/>
              <a:ea typeface="+mn-ea"/>
              <a:cs typeface="+mn-cs"/>
            </a:endParaRPr>
          </a:p>
        </p:txBody>
      </p:sp>
      <p:sp>
        <p:nvSpPr>
          <p:cNvPr id="80" name="순서도: 처리 79"/>
          <p:cNvSpPr/>
          <p:nvPr/>
        </p:nvSpPr>
        <p:spPr>
          <a:xfrm>
            <a:off x="5416889" y="338546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&lt;button&gt;</a:t>
            </a:r>
          </a:p>
          <a:p>
            <a:pPr algn="ctr">
              <a:defRPr>
                <a:latin typeface="+mn-lt"/>
                <a:ea typeface="+mn-ea"/>
                <a:cs typeface="+mn-cs"/>
              </a:defRPr>
            </a:pPr>
            <a:r>
              <a:rPr lang="ko-KR" altLang="en-US" sz="800">
                <a:solidFill>
                  <a:schemeClr val="tx1"/>
                </a:solidFill>
                <a:latin typeface="+mn-lt"/>
                <a:ea typeface="+mn-ea"/>
                <a:cs typeface="+mn-cs"/>
              </a:rPr>
              <a:t>등록</a:t>
            </a:r>
            <a:endParaRPr lang="en-US" altLang="ko-KR" sz="800">
              <a:solidFill>
                <a:schemeClr val="tx1"/>
              </a:solidFill>
              <a:latin typeface="+mn-lt"/>
              <a:ea typeface="+mn-ea"/>
              <a:cs typeface="+mn-cs"/>
            </a:endParaRPr>
          </a:p>
        </p:txBody>
      </p:sp>
      <p:cxnSp>
        <p:nvCxnSpPr>
          <p:cNvPr id="114" name="직선 화살표 연결선 113"/>
          <p:cNvCxnSpPr>
            <a:stCxn id="89" idx="4"/>
            <a:endCxn id="80" idx="0"/>
          </p:cNvCxnSpPr>
          <p:nvPr/>
        </p:nvCxnSpPr>
        <p:spPr>
          <a:xfrm>
            <a:off x="5920944" y="3181438"/>
            <a:ext cx="1" cy="204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113" idx="0"/>
          </p:cNvCxnSpPr>
          <p:nvPr/>
        </p:nvCxnSpPr>
        <p:spPr>
          <a:xfrm>
            <a:off x="5920945" y="3630813"/>
            <a:ext cx="558" cy="2563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2379386" y="156424"/>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14</a:t>
            </a:fld>
            <a:endParaRPr lang="en-US" altLang="en-US" sz="900">
              <a:latin typeface="+mn-lt"/>
              <a:ea typeface="+mn-ea"/>
              <a:cs typeface="+mn-cs"/>
            </a:endParaRPr>
          </a:p>
        </p:txBody>
      </p:sp>
      <p:sp>
        <p:nvSpPr>
          <p:cNvPr id="259" name="순서도: 문서 59"/>
          <p:cNvSpPr/>
          <p:nvPr/>
        </p:nvSpPr>
        <p:spPr>
          <a:xfrm>
            <a:off x="5416889" y="23095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p>
        </p:txBody>
      </p:sp>
      <p:cxnSp>
        <p:nvCxnSpPr>
          <p:cNvPr id="260" name="직선 화살표 연결선 259"/>
          <p:cNvCxnSpPr>
            <a:stCxn id="259" idx="2"/>
            <a:endCxn id="89" idx="1"/>
          </p:cNvCxnSpPr>
          <p:nvPr/>
        </p:nvCxnSpPr>
        <p:spPr>
          <a:xfrm flipH="1">
            <a:off x="5920944" y="2606232"/>
            <a:ext cx="1" cy="1945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4" name="순서도: 문서 59"/>
          <p:cNvSpPr/>
          <p:nvPr/>
        </p:nvSpPr>
        <p:spPr>
          <a:xfrm>
            <a:off x="9807590" y="2352541"/>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p>
        </p:txBody>
      </p:sp>
      <p:cxnSp>
        <p:nvCxnSpPr>
          <p:cNvPr id="349" name="연결선: 꺾임 348"/>
          <p:cNvCxnSpPr>
            <a:stCxn id="351" idx="2"/>
          </p:cNvCxnSpPr>
          <p:nvPr/>
        </p:nvCxnSpPr>
        <p:spPr>
          <a:xfrm rot="5400000" flipH="1" flipV="1">
            <a:off x="6391859" y="3738271"/>
            <a:ext cx="1047745" cy="2002084"/>
          </a:xfrm>
          <a:prstGeom prst="bentConnector4">
            <a:avLst>
              <a:gd name="adj1" fmla="val -21818"/>
              <a:gd name="adj2" fmla="val 62574"/>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1" name="순서도: 판단 350"/>
          <p:cNvSpPr/>
          <p:nvPr/>
        </p:nvSpPr>
        <p:spPr>
          <a:xfrm>
            <a:off x="5411192" y="4762658"/>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Insert</a:t>
            </a:r>
          </a:p>
          <a:p>
            <a:pPr algn="ctr">
              <a:defRPr>
                <a:latin typeface="+mn-lt"/>
                <a:ea typeface="+mn-ea"/>
                <a:cs typeface="+mn-cs"/>
              </a:defRPr>
            </a:pPr>
            <a:r>
              <a:rPr lang="en-US" altLang="ko-KR" sz="800">
                <a:solidFill>
                  <a:schemeClr val="tx1"/>
                </a:solidFill>
                <a:latin typeface="+mn-lt"/>
                <a:ea typeface="+mn-ea"/>
                <a:cs typeface="+mn-cs"/>
              </a:rPr>
              <a:t>Relply()</a:t>
            </a:r>
            <a:endParaRPr lang="ko-KR" altLang="en-US" sz="800">
              <a:solidFill>
                <a:schemeClr val="tx1"/>
              </a:solidFill>
              <a:latin typeface="+mn-lt"/>
              <a:ea typeface="+mn-ea"/>
              <a:cs typeface="+mn-cs"/>
            </a:endParaRPr>
          </a:p>
        </p:txBody>
      </p:sp>
      <p:sp>
        <p:nvSpPr>
          <p:cNvPr id="360" name="직사각형 359"/>
          <p:cNvSpPr/>
          <p:nvPr/>
        </p:nvSpPr>
        <p:spPr>
          <a:xfrm>
            <a:off x="5896468" y="4339277"/>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361" name="연결선: 꺾임 360"/>
          <p:cNvCxnSpPr>
            <a:stCxn id="113" idx="1"/>
            <a:endCxn id="89" idx="2"/>
          </p:cNvCxnSpPr>
          <p:nvPr/>
        </p:nvCxnSpPr>
        <p:spPr>
          <a:xfrm rot="10800000">
            <a:off x="5348995" y="2991127"/>
            <a:ext cx="69011" cy="1146267"/>
          </a:xfrm>
          <a:prstGeom prst="bentConnector3">
            <a:avLst>
              <a:gd name="adj1" fmla="val 638447"/>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65" name="그룹 364"/>
          <p:cNvGrpSpPr/>
          <p:nvPr/>
        </p:nvGrpSpPr>
        <p:grpSpPr>
          <a:xfrm>
            <a:off x="7317640" y="2487961"/>
            <a:ext cx="922630" cy="758973"/>
            <a:chOff x="2444557" y="3072267"/>
            <a:chExt cx="1321782" cy="725798"/>
          </a:xfrm>
        </p:grpSpPr>
        <p:sp>
          <p:nvSpPr>
            <p:cNvPr id="366"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댓글이 등록 되었습니다</a:t>
              </a:r>
              <a:r>
                <a:rPr lang="en-US" altLang="ko-KR" sz="900">
                  <a:solidFill>
                    <a:schemeClr val="tx1"/>
                  </a:solidFill>
                  <a:latin typeface="+mn-lt"/>
                  <a:ea typeface="+mn-ea"/>
                  <a:cs typeface="+mn-cs"/>
                </a:rPr>
                <a:t>.</a:t>
              </a:r>
              <a:endParaRPr lang="ko-KR" altLang="en-US" sz="900">
                <a:solidFill>
                  <a:schemeClr val="tx1"/>
                </a:solidFill>
                <a:latin typeface="+mn-lt"/>
                <a:ea typeface="+mn-ea"/>
                <a:cs typeface="+mn-cs"/>
              </a:endParaRPr>
            </a:p>
          </p:txBody>
        </p:sp>
        <p:sp>
          <p:nvSpPr>
            <p:cNvPr id="367"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grpSp>
      <p:sp>
        <p:nvSpPr>
          <p:cNvPr id="371" name="순서도: 처리 370"/>
          <p:cNvSpPr/>
          <p:nvPr/>
        </p:nvSpPr>
        <p:spPr>
          <a:xfrm>
            <a:off x="9807590" y="292753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&lt;button&gt;</a:t>
            </a:r>
          </a:p>
          <a:p>
            <a:pPr algn="ctr">
              <a:defRPr>
                <a:latin typeface="+mn-lt"/>
                <a:ea typeface="+mn-ea"/>
                <a:cs typeface="+mn-cs"/>
              </a:defRPr>
            </a:pPr>
            <a:r>
              <a:rPr lang="ko-KR" altLang="en-US" sz="800">
                <a:solidFill>
                  <a:schemeClr val="tx1"/>
                </a:solidFill>
                <a:latin typeface="+mn-lt"/>
                <a:ea typeface="+mn-ea"/>
                <a:cs typeface="+mn-cs"/>
              </a:rPr>
              <a:t>삭제</a:t>
            </a:r>
            <a:endParaRPr lang="en-US" altLang="ko-KR" sz="800">
              <a:solidFill>
                <a:schemeClr val="tx1"/>
              </a:solidFill>
              <a:latin typeface="+mn-lt"/>
              <a:ea typeface="+mn-ea"/>
              <a:cs typeface="+mn-cs"/>
            </a:endParaRPr>
          </a:p>
        </p:txBody>
      </p:sp>
      <p:sp>
        <p:nvSpPr>
          <p:cNvPr id="372" name="순서도: 판단 371"/>
          <p:cNvSpPr/>
          <p:nvPr/>
        </p:nvSpPr>
        <p:spPr>
          <a:xfrm>
            <a:off x="9712899" y="3455487"/>
            <a:ext cx="1215051" cy="57771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Delete</a:t>
            </a:r>
            <a:br>
              <a:rPr lang="en-US" altLang="ko-KR" sz="800">
                <a:solidFill>
                  <a:schemeClr val="tx1"/>
                </a:solidFill>
                <a:latin typeface="+mn-lt"/>
                <a:ea typeface="+mn-ea"/>
                <a:cs typeface="+mn-cs"/>
              </a:rPr>
            </a:br>
            <a:r>
              <a:rPr lang="en-US" altLang="ko-KR" sz="800">
                <a:solidFill>
                  <a:schemeClr val="tx1"/>
                </a:solidFill>
                <a:latin typeface="+mn-lt"/>
                <a:ea typeface="+mn-ea"/>
                <a:cs typeface="+mn-cs"/>
              </a:rPr>
              <a:t>Reply()</a:t>
            </a:r>
            <a:r>
              <a:rPr lang="ko-KR" altLang="en-US" sz="800">
                <a:solidFill>
                  <a:schemeClr val="tx1"/>
                </a:solidFill>
                <a:latin typeface="+mn-lt"/>
                <a:ea typeface="+mn-ea"/>
                <a:cs typeface="+mn-cs"/>
              </a:rPr>
              <a:t> </a:t>
            </a:r>
          </a:p>
          <a:p>
            <a:pPr algn="ctr">
              <a:defRPr>
                <a:latin typeface="+mn-lt"/>
                <a:ea typeface="+mn-ea"/>
                <a:cs typeface="+mn-cs"/>
              </a:defRPr>
            </a:pPr>
            <a:endParaRPr lang="ko-KR" altLang="en-US" sz="800">
              <a:solidFill>
                <a:schemeClr val="tx1"/>
              </a:solidFill>
              <a:latin typeface="+mn-lt"/>
              <a:ea typeface="+mn-ea"/>
              <a:cs typeface="+mn-cs"/>
            </a:endParaRPr>
          </a:p>
        </p:txBody>
      </p:sp>
      <p:grpSp>
        <p:nvGrpSpPr>
          <p:cNvPr id="373" name="그룹 372"/>
          <p:cNvGrpSpPr/>
          <p:nvPr/>
        </p:nvGrpSpPr>
        <p:grpSpPr>
          <a:xfrm>
            <a:off x="8576285" y="4436795"/>
            <a:ext cx="922630" cy="758973"/>
            <a:chOff x="2444557" y="3072267"/>
            <a:chExt cx="1321782" cy="725798"/>
          </a:xfrm>
        </p:grpSpPr>
        <p:sp>
          <p:nvSpPr>
            <p:cNvPr id="374"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댓글이 삭제 되었습니다</a:t>
              </a:r>
              <a:r>
                <a:rPr lang="en-US" altLang="ko-KR" sz="900">
                  <a:solidFill>
                    <a:schemeClr val="tx1"/>
                  </a:solidFill>
                  <a:latin typeface="+mn-lt"/>
                  <a:ea typeface="+mn-ea"/>
                  <a:cs typeface="+mn-cs"/>
                </a:rPr>
                <a:t>.</a:t>
              </a:r>
              <a:endParaRPr lang="ko-KR" altLang="en-US" sz="900">
                <a:solidFill>
                  <a:schemeClr val="tx1"/>
                </a:solidFill>
                <a:latin typeface="+mn-lt"/>
                <a:ea typeface="+mn-ea"/>
                <a:cs typeface="+mn-cs"/>
              </a:endParaRPr>
            </a:p>
          </p:txBody>
        </p:sp>
        <p:sp>
          <p:nvSpPr>
            <p:cNvPr id="375"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grpSp>
      <p:cxnSp>
        <p:nvCxnSpPr>
          <p:cNvPr id="376" name="직선 화살표 연결선 375"/>
          <p:cNvCxnSpPr>
            <a:stCxn id="324" idx="2"/>
            <a:endCxn id="371" idx="0"/>
          </p:cNvCxnSpPr>
          <p:nvPr/>
        </p:nvCxnSpPr>
        <p:spPr>
          <a:xfrm>
            <a:off x="10311646" y="2649206"/>
            <a:ext cx="0" cy="278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82" name="직선 화살표 연결선 381"/>
          <p:cNvCxnSpPr>
            <a:stCxn id="371" idx="2"/>
            <a:endCxn id="372" idx="0"/>
          </p:cNvCxnSpPr>
          <p:nvPr/>
        </p:nvCxnSpPr>
        <p:spPr>
          <a:xfrm>
            <a:off x="10311646" y="3172878"/>
            <a:ext cx="8779" cy="2826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7" name="직선 화살표 연결선 436"/>
          <p:cNvCxnSpPr>
            <a:stCxn id="372" idx="2"/>
            <a:endCxn id="393" idx="0"/>
          </p:cNvCxnSpPr>
          <p:nvPr/>
        </p:nvCxnSpPr>
        <p:spPr>
          <a:xfrm>
            <a:off x="10320425" y="4033202"/>
            <a:ext cx="15079" cy="484524"/>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46" name="연결선: 꺾임 445"/>
          <p:cNvCxnSpPr>
            <a:stCxn id="374" idx="1"/>
            <a:endCxn id="324" idx="0"/>
          </p:cNvCxnSpPr>
          <p:nvPr/>
        </p:nvCxnSpPr>
        <p:spPr>
          <a:xfrm rot="10800000" flipH="1">
            <a:off x="8576284" y="2352542"/>
            <a:ext cx="1735361" cy="2463741"/>
          </a:xfrm>
          <a:prstGeom prst="bentConnector4">
            <a:avLst>
              <a:gd name="adj1" fmla="val -7693"/>
              <a:gd name="adj2" fmla="val 109279"/>
            </a:avLst>
          </a:prstGeom>
          <a:ln>
            <a:tailEnd type="triangle"/>
          </a:ln>
        </p:spPr>
        <p:style>
          <a:lnRef idx="1">
            <a:schemeClr val="dk1"/>
          </a:lnRef>
          <a:fillRef idx="0">
            <a:schemeClr val="dk1"/>
          </a:fillRef>
          <a:effectRef idx="0">
            <a:schemeClr val="dk1"/>
          </a:effectRef>
          <a:fontRef idx="minor">
            <a:schemeClr val="tx1"/>
          </a:fontRef>
        </p:style>
      </p:cxnSp>
      <p:cxnSp>
        <p:nvCxnSpPr>
          <p:cNvPr id="455" name="연결선: 꺾임 454"/>
          <p:cNvCxnSpPr>
            <a:stCxn id="366" idx="0"/>
            <a:endCxn id="259" idx="0"/>
          </p:cNvCxnSpPr>
          <p:nvPr/>
        </p:nvCxnSpPr>
        <p:spPr>
          <a:xfrm rot="16200000" flipV="1">
            <a:off x="6760753" y="1469759"/>
            <a:ext cx="178394" cy="1858010"/>
          </a:xfrm>
          <a:prstGeom prst="bentConnector3">
            <a:avLst>
              <a:gd name="adj1" fmla="val 228143"/>
            </a:avLst>
          </a:prstGeom>
          <a:ln>
            <a:tailEnd type="triangle"/>
          </a:ln>
        </p:spPr>
        <p:style>
          <a:lnRef idx="1">
            <a:schemeClr val="dk1"/>
          </a:lnRef>
          <a:fillRef idx="0">
            <a:schemeClr val="dk1"/>
          </a:fillRef>
          <a:effectRef idx="0">
            <a:schemeClr val="dk1"/>
          </a:effectRef>
          <a:fontRef idx="minor">
            <a:schemeClr val="tx1"/>
          </a:fontRef>
        </p:style>
      </p:cxnSp>
      <p:sp>
        <p:nvSpPr>
          <p:cNvPr id="89" name="순서도: 데이터 64"/>
          <p:cNvSpPr/>
          <p:nvPr/>
        </p:nvSpPr>
        <p:spPr>
          <a:xfrm>
            <a:off x="5206006" y="2800814"/>
            <a:ext cx="1429876" cy="380624"/>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&lt;textarea&gt;</a:t>
            </a:r>
          </a:p>
          <a:p>
            <a:pPr algn="ctr">
              <a:defRPr>
                <a:latin typeface="+mn-lt"/>
                <a:ea typeface="+mn-ea"/>
                <a:cs typeface="+mn-cs"/>
              </a:defRPr>
            </a:pPr>
            <a:r>
              <a:rPr lang="en-US" altLang="ko-KR" sz="800">
                <a:solidFill>
                  <a:schemeClr val="tx1"/>
                </a:solidFill>
                <a:latin typeface="+mn-lt"/>
                <a:ea typeface="+mn-ea"/>
                <a:cs typeface="+mn-cs"/>
              </a:rPr>
              <a:t>Reply_content</a:t>
            </a:r>
            <a:endParaRPr lang="ko-KR" altLang="en-US" sz="800">
              <a:solidFill>
                <a:schemeClr val="tx1"/>
              </a:solidFill>
              <a:latin typeface="+mn-lt"/>
              <a:ea typeface="+mn-ea"/>
              <a:cs typeface="+mn-cs"/>
            </a:endParaRPr>
          </a:p>
        </p:txBody>
      </p:sp>
      <p:sp>
        <p:nvSpPr>
          <p:cNvPr id="101" name="직사각형 100"/>
          <p:cNvSpPr/>
          <p:nvPr/>
        </p:nvSpPr>
        <p:spPr>
          <a:xfrm>
            <a:off x="10287502" y="397647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2" name="직사각형 101"/>
          <p:cNvSpPr/>
          <p:nvPr/>
        </p:nvSpPr>
        <p:spPr>
          <a:xfrm>
            <a:off x="10809691" y="3439936"/>
            <a:ext cx="343364" cy="215444"/>
          </a:xfrm>
          <a:prstGeom prst="rect">
            <a:avLst/>
          </a:prstGeom>
        </p:spPr>
        <p:txBody>
          <a:bodyPr wrap="none">
            <a:spAutoFit/>
          </a:bodyPr>
          <a:lstStyle/>
          <a:p>
            <a:pPr lvl="0">
              <a:defRPr>
                <a:latin typeface="+mn-lt"/>
                <a:ea typeface="+mn-ea"/>
                <a:cs typeface="+mn-cs"/>
              </a:defRPr>
            </a:pPr>
            <a:r>
              <a:rPr lang="en-US" altLang="ko-KR" sz="800">
                <a:solidFill>
                  <a:srgbClr val="C00000"/>
                </a:solidFill>
                <a:latin typeface="+mn-lt"/>
                <a:ea typeface="+mn-ea"/>
                <a:cs typeface="+mn-cs"/>
              </a:rPr>
              <a:t>NO</a:t>
            </a:r>
            <a:endParaRPr lang="ko-KR" altLang="en-US" sz="800">
              <a:solidFill>
                <a:srgbClr val="C00000"/>
              </a:solidFill>
              <a:latin typeface="+mn-lt"/>
              <a:ea typeface="+mn-ea"/>
              <a:cs typeface="+mn-cs"/>
            </a:endParaRPr>
          </a:p>
        </p:txBody>
      </p:sp>
      <p:cxnSp>
        <p:nvCxnSpPr>
          <p:cNvPr id="103" name="연결선: 꺾임 360"/>
          <p:cNvCxnSpPr>
            <a:stCxn id="372" idx="3"/>
            <a:endCxn id="107" idx="2"/>
          </p:cNvCxnSpPr>
          <p:nvPr/>
        </p:nvCxnSpPr>
        <p:spPr>
          <a:xfrm flipV="1">
            <a:off x="10927950" y="2876080"/>
            <a:ext cx="643330" cy="868265"/>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순서도: 처리 8"/>
          <p:cNvSpPr/>
          <p:nvPr/>
        </p:nvSpPr>
        <p:spPr>
          <a:xfrm>
            <a:off x="11239552" y="2698652"/>
            <a:ext cx="663456" cy="1774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error500.jsp</a:t>
            </a:r>
          </a:p>
        </p:txBody>
      </p:sp>
      <p:cxnSp>
        <p:nvCxnSpPr>
          <p:cNvPr id="85" name="연결선: 꺾임 360"/>
          <p:cNvCxnSpPr>
            <a:stCxn id="351" idx="1"/>
            <a:endCxn id="90" idx="2"/>
          </p:cNvCxnSpPr>
          <p:nvPr/>
        </p:nvCxnSpPr>
        <p:spPr>
          <a:xfrm rot="10800000">
            <a:off x="4342968" y="3988432"/>
            <a:ext cx="1068224" cy="10244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6" name="직사각형 85"/>
          <p:cNvSpPr/>
          <p:nvPr/>
        </p:nvSpPr>
        <p:spPr>
          <a:xfrm>
            <a:off x="5891122" y="5225284"/>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90" name="순서도: 처리 8"/>
          <p:cNvSpPr/>
          <p:nvPr/>
        </p:nvSpPr>
        <p:spPr>
          <a:xfrm>
            <a:off x="3834987" y="3761399"/>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error500.jsp</a:t>
            </a:r>
          </a:p>
        </p:txBody>
      </p:sp>
      <p:cxnSp>
        <p:nvCxnSpPr>
          <p:cNvPr id="100" name="연결선: 꺾임 348"/>
          <p:cNvCxnSpPr>
            <a:endCxn id="366" idx="2"/>
          </p:cNvCxnSpPr>
          <p:nvPr/>
        </p:nvCxnSpPr>
        <p:spPr>
          <a:xfrm rot="16200000" flipV="1">
            <a:off x="7568934" y="3456956"/>
            <a:ext cx="787793" cy="367749"/>
          </a:xfrm>
          <a:prstGeom prst="bent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3" name="순서도: 판단 350"/>
          <p:cNvSpPr/>
          <p:nvPr/>
        </p:nvSpPr>
        <p:spPr>
          <a:xfrm>
            <a:off x="5418005" y="3887129"/>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800">
                <a:solidFill>
                  <a:schemeClr val="tx1"/>
                </a:solidFill>
                <a:latin typeface="+mn-lt"/>
                <a:ea typeface="+mn-ea"/>
                <a:cs typeface="+mn-cs"/>
              </a:rPr>
              <a:t>유효성 검사</a:t>
            </a:r>
          </a:p>
        </p:txBody>
      </p:sp>
      <p:cxnSp>
        <p:nvCxnSpPr>
          <p:cNvPr id="116" name="직선 화살표 연결선 115"/>
          <p:cNvCxnSpPr>
            <a:stCxn id="113" idx="2"/>
            <a:endCxn id="351" idx="0"/>
          </p:cNvCxnSpPr>
          <p:nvPr/>
        </p:nvCxnSpPr>
        <p:spPr>
          <a:xfrm flipH="1">
            <a:off x="5914690" y="4387656"/>
            <a:ext cx="6813" cy="37500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a:stCxn id="393" idx="1"/>
            <a:endCxn id="374" idx="3"/>
          </p:cNvCxnSpPr>
          <p:nvPr/>
        </p:nvCxnSpPr>
        <p:spPr>
          <a:xfrm flipH="1" flipV="1">
            <a:off x="9498915" y="4816282"/>
            <a:ext cx="537787" cy="13939"/>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56" name="그룹 55"/>
          <p:cNvGrpSpPr/>
          <p:nvPr/>
        </p:nvGrpSpPr>
        <p:grpSpPr>
          <a:xfrm>
            <a:off x="9807590" y="4517726"/>
            <a:ext cx="1135256" cy="695248"/>
            <a:chOff x="9208456" y="4468282"/>
            <a:chExt cx="1135256" cy="695248"/>
          </a:xfrm>
        </p:grpSpPr>
        <p:pic>
          <p:nvPicPr>
            <p:cNvPr id="393" name="그림 392" descr="모니터, 컴퓨터이(가) 표시된 사진  자동 생성된 설명"/>
            <p:cNvPicPr>
              <a:picLocks noChangeAspect="1"/>
            </p:cNvPicPr>
            <p:nvPr/>
          </p:nvPicPr>
          <p:blipFill rotWithShape="1">
            <a:blip r:embed="rId2"/>
            <a:stretch>
              <a:fillRect/>
            </a:stretch>
          </p:blipFill>
          <p:spPr>
            <a:xfrm>
              <a:off x="9437568" y="4468282"/>
              <a:ext cx="597604" cy="624989"/>
            </a:xfrm>
            <a:prstGeom prst="rect">
              <a:avLst/>
            </a:prstGeom>
          </p:spPr>
        </p:pic>
        <p:sp>
          <p:nvSpPr>
            <p:cNvPr id="137" name="직사각형 136"/>
            <p:cNvSpPr/>
            <p:nvPr/>
          </p:nvSpPr>
          <p:spPr>
            <a:xfrm>
              <a:off x="9208456" y="4963475"/>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TABLE_REPLY_EVENT</a:t>
              </a:r>
            </a:p>
          </p:txBody>
        </p:sp>
      </p:grpSp>
      <p:grpSp>
        <p:nvGrpSpPr>
          <p:cNvPr id="58" name="그룹 57"/>
          <p:cNvGrpSpPr/>
          <p:nvPr/>
        </p:nvGrpSpPr>
        <p:grpSpPr>
          <a:xfrm>
            <a:off x="7392351" y="4034727"/>
            <a:ext cx="3409061" cy="1456523"/>
            <a:chOff x="6793217" y="3985283"/>
            <a:chExt cx="3409061" cy="1456523"/>
          </a:xfrm>
        </p:grpSpPr>
        <p:grpSp>
          <p:nvGrpSpPr>
            <p:cNvPr id="18" name="그룹 17"/>
            <p:cNvGrpSpPr/>
            <p:nvPr/>
          </p:nvGrpSpPr>
          <p:grpSpPr>
            <a:xfrm>
              <a:off x="6830026" y="3985283"/>
              <a:ext cx="3372252" cy="1456523"/>
              <a:chOff x="6236063" y="3486349"/>
              <a:chExt cx="3372252" cy="1456523"/>
            </a:xfrm>
          </p:grpSpPr>
          <p:pic>
            <p:nvPicPr>
              <p:cNvPr id="342" name="그림 341"/>
              <p:cNvPicPr>
                <a:picLocks noChangeAspect="1"/>
              </p:cNvPicPr>
              <p:nvPr/>
            </p:nvPicPr>
            <p:blipFill rotWithShape="1">
              <a:blip r:embed="rId3"/>
              <a:srcRect l="13420" t="13190" r="9390" b="26140"/>
              <a:stretch>
                <a:fillRect/>
              </a:stretch>
            </p:blipFill>
            <p:spPr>
              <a:xfrm>
                <a:off x="6696757" y="3486349"/>
                <a:ext cx="459859" cy="361426"/>
              </a:xfrm>
              <a:prstGeom prst="rect">
                <a:avLst/>
              </a:prstGeom>
            </p:spPr>
          </p:pic>
          <p:sp>
            <p:nvSpPr>
              <p:cNvPr id="344" name="직사각형 343"/>
              <p:cNvSpPr/>
              <p:nvPr/>
            </p:nvSpPr>
            <p:spPr>
              <a:xfrm>
                <a:off x="6236063" y="3969020"/>
                <a:ext cx="931816" cy="707886"/>
              </a:xfrm>
              <a:prstGeom prst="rect">
                <a:avLst/>
              </a:prstGeom>
            </p:spPr>
            <p:txBody>
              <a:bodyPr wrap="square">
                <a:spAutoFit/>
              </a:bodyPr>
              <a:lstStyle/>
              <a:p>
                <a:pPr lvl="0">
                  <a:defRPr>
                    <a:latin typeface="+mn-lt"/>
                    <a:ea typeface="+mn-ea"/>
                    <a:cs typeface="+mn-cs"/>
                  </a:defRPr>
                </a:pPr>
                <a:r>
                  <a:rPr lang="en-US" altLang="ko-KR" sz="800" b="1">
                    <a:latin typeface="+mn-lt"/>
                    <a:ea typeface="+mn-ea"/>
                    <a:cs typeface="+mn-cs"/>
                  </a:rPr>
                  <a:t>-Board_Num</a:t>
                </a:r>
              </a:p>
              <a:p>
                <a:pPr lvl="0">
                  <a:defRPr>
                    <a:latin typeface="+mn-lt"/>
                    <a:ea typeface="+mn-ea"/>
                    <a:cs typeface="+mn-cs"/>
                  </a:defRPr>
                </a:pPr>
                <a:r>
                  <a:rPr lang="en-US" altLang="ko-KR" sz="800" b="1">
                    <a:latin typeface="+mn-lt"/>
                    <a:ea typeface="+mn-ea"/>
                    <a:cs typeface="+mn-cs"/>
                  </a:rPr>
                  <a:t>-User_Id</a:t>
                </a:r>
              </a:p>
              <a:p>
                <a:pPr lvl="0">
                  <a:defRPr>
                    <a:latin typeface="+mn-lt"/>
                    <a:ea typeface="+mn-ea"/>
                    <a:cs typeface="+mn-cs"/>
                  </a:defRPr>
                </a:pPr>
                <a:r>
                  <a:rPr lang="en-US" altLang="ko-KR" sz="800" b="1">
                    <a:latin typeface="+mn-lt"/>
                    <a:ea typeface="+mn-ea"/>
                    <a:cs typeface="+mn-cs"/>
                  </a:rPr>
                  <a:t>-Reply_Content</a:t>
                </a:r>
              </a:p>
              <a:p>
                <a:pPr lvl="0">
                  <a:defRPr>
                    <a:latin typeface="+mn-lt"/>
                    <a:ea typeface="+mn-ea"/>
                    <a:cs typeface="+mn-cs"/>
                  </a:defRPr>
                </a:pPr>
                <a:r>
                  <a:rPr lang="en-US" altLang="ko-KR" sz="800" b="1">
                    <a:latin typeface="+mn-lt"/>
                    <a:ea typeface="+mn-ea"/>
                    <a:cs typeface="+mn-cs"/>
                  </a:rPr>
                  <a:t>-Reply_Date</a:t>
                </a:r>
              </a:p>
              <a:p>
                <a:pPr lvl="0">
                  <a:defRPr>
                    <a:latin typeface="+mn-lt"/>
                    <a:ea typeface="+mn-ea"/>
                    <a:cs typeface="+mn-cs"/>
                  </a:defRPr>
                </a:pPr>
                <a:r>
                  <a:rPr lang="en-US" altLang="ko-KR" sz="800" b="1">
                    <a:latin typeface="+mn-lt"/>
                    <a:ea typeface="+mn-ea"/>
                    <a:cs typeface="+mn-cs"/>
                  </a:rPr>
                  <a:t>-Reply_Star</a:t>
                </a:r>
              </a:p>
            </p:txBody>
          </p:sp>
          <p:sp>
            <p:nvSpPr>
              <p:cNvPr id="141" name="직사각형 140"/>
              <p:cNvSpPr/>
              <p:nvPr/>
            </p:nvSpPr>
            <p:spPr>
              <a:xfrm>
                <a:off x="8676499" y="4604318"/>
                <a:ext cx="931816" cy="338554"/>
              </a:xfrm>
              <a:prstGeom prst="rect">
                <a:avLst/>
              </a:prstGeom>
            </p:spPr>
            <p:txBody>
              <a:bodyPr wrap="square">
                <a:spAutoFit/>
              </a:bodyPr>
              <a:lstStyle/>
              <a:p>
                <a:pPr lvl="0">
                  <a:defRPr>
                    <a:latin typeface="+mn-lt"/>
                    <a:ea typeface="+mn-ea"/>
                    <a:cs typeface="+mn-cs"/>
                  </a:defRPr>
                </a:pPr>
                <a:r>
                  <a:rPr lang="en-US" altLang="ko-KR" sz="800">
                    <a:latin typeface="+mn-lt"/>
                    <a:ea typeface="+mn-ea"/>
                    <a:cs typeface="+mn-cs"/>
                  </a:rPr>
                  <a:t>-Board_Num</a:t>
                </a:r>
              </a:p>
              <a:p>
                <a:pPr lvl="0">
                  <a:defRPr>
                    <a:latin typeface="+mn-lt"/>
                    <a:ea typeface="+mn-ea"/>
                    <a:cs typeface="+mn-cs"/>
                  </a:defRPr>
                </a:pPr>
                <a:r>
                  <a:rPr lang="en-US" altLang="ko-KR" sz="800">
                    <a:latin typeface="+mn-lt"/>
                    <a:ea typeface="+mn-ea"/>
                    <a:cs typeface="+mn-cs"/>
                  </a:rPr>
                  <a:t>-User_Id</a:t>
                </a:r>
              </a:p>
            </p:txBody>
          </p:sp>
        </p:grpSp>
        <p:sp>
          <p:nvSpPr>
            <p:cNvPr id="140" name="직사각형 139"/>
            <p:cNvSpPr/>
            <p:nvPr/>
          </p:nvSpPr>
          <p:spPr>
            <a:xfrm>
              <a:off x="6793217" y="4305222"/>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TABLE_REPLY_EVENT</a:t>
              </a:r>
            </a:p>
          </p:txBody>
        </p:sp>
      </p:grpSp>
      <p:sp>
        <p:nvSpPr>
          <p:cNvPr id="51" name="순서도: 처리 6"/>
          <p:cNvSpPr/>
          <p:nvPr/>
        </p:nvSpPr>
        <p:spPr>
          <a:xfrm>
            <a:off x="2183440" y="2074739"/>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&lt;a&gt;</a:t>
            </a:r>
            <a:r>
              <a:rPr lang="ko-KR" altLang="en-US" sz="800">
                <a:solidFill>
                  <a:schemeClr val="tx1"/>
                </a:solidFill>
                <a:latin typeface="+mn-lt"/>
                <a:ea typeface="+mn-ea"/>
                <a:cs typeface="+mn-cs"/>
              </a:rPr>
              <a:t> 썸네일</a:t>
            </a:r>
            <a:r>
              <a:rPr lang="en-US" altLang="ko-KR" sz="800">
                <a:solidFill>
                  <a:schemeClr val="tx1"/>
                </a:solidFill>
                <a:latin typeface="+mn-lt"/>
                <a:ea typeface="+mn-ea"/>
                <a:cs typeface="+mn-cs"/>
              </a:rPr>
              <a:t>(</a:t>
            </a:r>
            <a:r>
              <a:rPr lang="ko-KR" altLang="en-US" sz="800">
                <a:solidFill>
                  <a:schemeClr val="tx1"/>
                </a:solidFill>
                <a:latin typeface="+mn-lt"/>
                <a:ea typeface="+mn-ea"/>
                <a:cs typeface="+mn-cs"/>
              </a:rPr>
              <a:t>게시글</a:t>
            </a:r>
            <a:r>
              <a:rPr lang="en-US" altLang="ko-KR" sz="800">
                <a:solidFill>
                  <a:schemeClr val="tx1"/>
                </a:solidFill>
                <a:latin typeface="+mn-lt"/>
                <a:ea typeface="+mn-ea"/>
                <a:cs typeface="+mn-cs"/>
              </a:rPr>
              <a:t>)</a:t>
            </a:r>
            <a:endParaRPr lang="ko-KR" altLang="en-US" sz="800">
              <a:solidFill>
                <a:schemeClr val="tx1"/>
              </a:solidFill>
              <a:latin typeface="+mn-lt"/>
              <a:ea typeface="+mn-ea"/>
              <a:cs typeface="+mn-cs"/>
            </a:endParaRPr>
          </a:p>
        </p:txBody>
      </p:sp>
      <p:sp>
        <p:nvSpPr>
          <p:cNvPr id="52" name="순서도: 판단 52"/>
          <p:cNvSpPr/>
          <p:nvPr/>
        </p:nvSpPr>
        <p:spPr>
          <a:xfrm>
            <a:off x="2002641" y="3599689"/>
            <a:ext cx="1513941" cy="58322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EventBoardDeleteOkAction.java</a:t>
            </a:r>
            <a:endParaRPr lang="ko-KR" altLang="en-US" sz="800">
              <a:solidFill>
                <a:schemeClr val="tx1"/>
              </a:solidFill>
              <a:latin typeface="+mn-lt"/>
              <a:ea typeface="+mn-ea"/>
              <a:cs typeface="+mn-cs"/>
            </a:endParaRPr>
          </a:p>
        </p:txBody>
      </p:sp>
      <p:sp>
        <p:nvSpPr>
          <p:cNvPr id="53" name="직사각형 52"/>
          <p:cNvSpPr/>
          <p:nvPr/>
        </p:nvSpPr>
        <p:spPr>
          <a:xfrm>
            <a:off x="2307215" y="4116187"/>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54" name="직사각형 53"/>
          <p:cNvSpPr/>
          <p:nvPr/>
        </p:nvSpPr>
        <p:spPr>
          <a:xfrm>
            <a:off x="3412867" y="3669102"/>
            <a:ext cx="343364" cy="215444"/>
          </a:xfrm>
          <a:prstGeom prst="rect">
            <a:avLst/>
          </a:prstGeom>
        </p:spPr>
        <p:txBody>
          <a:bodyPr wrap="none">
            <a:spAutoFit/>
          </a:bodyPr>
          <a:lstStyle/>
          <a:p>
            <a:pPr lvl="0">
              <a:defRPr>
                <a:latin typeface="+mn-lt"/>
                <a:ea typeface="+mn-ea"/>
                <a:cs typeface="+mn-cs"/>
              </a:defRPr>
            </a:pPr>
            <a:r>
              <a:rPr lang="en-US" altLang="ko-KR" sz="800">
                <a:solidFill>
                  <a:srgbClr val="FF0000"/>
                </a:solidFill>
                <a:latin typeface="+mn-lt"/>
                <a:ea typeface="+mn-ea"/>
                <a:cs typeface="+mn-cs"/>
              </a:rPr>
              <a:t>NO</a:t>
            </a:r>
            <a:endParaRPr lang="ko-KR" altLang="en-US" sz="800">
              <a:solidFill>
                <a:srgbClr val="FF0000"/>
              </a:solidFill>
              <a:latin typeface="+mn-lt"/>
              <a:ea typeface="+mn-ea"/>
              <a:cs typeface="+mn-cs"/>
            </a:endParaRPr>
          </a:p>
        </p:txBody>
      </p:sp>
      <p:sp>
        <p:nvSpPr>
          <p:cNvPr id="55" name="순서도: 문서 59"/>
          <p:cNvSpPr/>
          <p:nvPr/>
        </p:nvSpPr>
        <p:spPr>
          <a:xfrm>
            <a:off x="2244745" y="255459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p>
        </p:txBody>
      </p:sp>
      <p:sp>
        <p:nvSpPr>
          <p:cNvPr id="57" name="순서도: 처리 143"/>
          <p:cNvSpPr/>
          <p:nvPr/>
        </p:nvSpPr>
        <p:spPr>
          <a:xfrm>
            <a:off x="2248535" y="30964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&lt;button&gt;</a:t>
            </a:r>
          </a:p>
          <a:p>
            <a:pPr algn="ctr">
              <a:defRPr>
                <a:latin typeface="+mn-lt"/>
                <a:ea typeface="+mn-ea"/>
                <a:cs typeface="+mn-cs"/>
              </a:defRPr>
            </a:pPr>
            <a:r>
              <a:rPr lang="ko-KR" altLang="en-US" sz="800">
                <a:solidFill>
                  <a:schemeClr val="tx1"/>
                </a:solidFill>
                <a:latin typeface="+mn-lt"/>
                <a:ea typeface="+mn-ea"/>
                <a:cs typeface="+mn-cs"/>
              </a:rPr>
              <a:t>삭제</a:t>
            </a:r>
            <a:endParaRPr lang="en-US" altLang="ko-KR" sz="800">
              <a:solidFill>
                <a:schemeClr val="tx1"/>
              </a:solidFill>
              <a:latin typeface="+mn-lt"/>
              <a:ea typeface="+mn-ea"/>
              <a:cs typeface="+mn-cs"/>
            </a:endParaRPr>
          </a:p>
        </p:txBody>
      </p:sp>
      <p:grpSp>
        <p:nvGrpSpPr>
          <p:cNvPr id="59" name="그룹 58"/>
          <p:cNvGrpSpPr/>
          <p:nvPr/>
        </p:nvGrpSpPr>
        <p:grpSpPr>
          <a:xfrm>
            <a:off x="2202846" y="4495322"/>
            <a:ext cx="1099489" cy="758974"/>
            <a:chOff x="2444557" y="3072267"/>
            <a:chExt cx="1321782" cy="725798"/>
          </a:xfrm>
        </p:grpSpPr>
        <p:sp>
          <p:nvSpPr>
            <p:cNvPr id="60"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게시글이 삭제 </a:t>
              </a:r>
            </a:p>
            <a:p>
              <a:pPr algn="ctr">
                <a:defRPr>
                  <a:latin typeface="+mn-lt"/>
                  <a:ea typeface="+mn-ea"/>
                  <a:cs typeface="+mn-cs"/>
                </a:defRPr>
              </a:pPr>
              <a:r>
                <a:rPr lang="ko-KR" altLang="en-US" sz="900">
                  <a:solidFill>
                    <a:schemeClr val="tx1"/>
                  </a:solidFill>
                  <a:latin typeface="+mn-lt"/>
                  <a:ea typeface="+mn-ea"/>
                  <a:cs typeface="+mn-cs"/>
                </a:rPr>
                <a:t>되었습니다</a:t>
              </a:r>
              <a:r>
                <a:rPr lang="en-US" altLang="ko-KR" sz="900">
                  <a:solidFill>
                    <a:schemeClr val="tx1"/>
                  </a:solidFill>
                  <a:latin typeface="+mn-lt"/>
                  <a:ea typeface="+mn-ea"/>
                  <a:cs typeface="+mn-cs"/>
                </a:rPr>
                <a:t>.</a:t>
              </a:r>
              <a:endParaRPr lang="ko-KR" altLang="en-US" sz="900">
                <a:solidFill>
                  <a:schemeClr val="tx1"/>
                </a:solidFill>
                <a:latin typeface="+mn-lt"/>
                <a:ea typeface="+mn-ea"/>
                <a:cs typeface="+mn-cs"/>
              </a:endParaRPr>
            </a:p>
          </p:txBody>
        </p:sp>
        <p:sp>
          <p:nvSpPr>
            <p:cNvPr id="61" name="순서도: 수행의 시작/종료 3"/>
            <p:cNvSpPr/>
            <p:nvPr/>
          </p:nvSpPr>
          <p:spPr>
            <a:xfrm>
              <a:off x="2813673" y="359014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grpSp>
      <p:cxnSp>
        <p:nvCxnSpPr>
          <p:cNvPr id="62" name="꺾인 연결선[E] 508"/>
          <p:cNvCxnSpPr>
            <a:stCxn id="52" idx="3"/>
            <a:endCxn id="55" idx="3"/>
          </p:cNvCxnSpPr>
          <p:nvPr/>
        </p:nvCxnSpPr>
        <p:spPr>
          <a:xfrm flipH="1" flipV="1">
            <a:off x="3252857" y="2713430"/>
            <a:ext cx="263725" cy="1177870"/>
          </a:xfrm>
          <a:prstGeom prst="bentConnector3">
            <a:avLst>
              <a:gd name="adj1" fmla="val -8668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그룹 62"/>
          <p:cNvGrpSpPr/>
          <p:nvPr/>
        </p:nvGrpSpPr>
        <p:grpSpPr>
          <a:xfrm>
            <a:off x="924786" y="3542697"/>
            <a:ext cx="1135256" cy="688864"/>
            <a:chOff x="8246184" y="3575417"/>
            <a:chExt cx="1135256" cy="688864"/>
          </a:xfrm>
        </p:grpSpPr>
        <p:pic>
          <p:nvPicPr>
            <p:cNvPr id="64" name="그림 63" descr="모니터, 컴퓨터이(가) 표시된 사진  자동 생성된 설명"/>
            <p:cNvPicPr>
              <a:picLocks noChangeAspect="1"/>
            </p:cNvPicPr>
            <p:nvPr/>
          </p:nvPicPr>
          <p:blipFill rotWithShape="1">
            <a:blip r:embed="rId2"/>
            <a:stretch>
              <a:fillRect/>
            </a:stretch>
          </p:blipFill>
          <p:spPr>
            <a:xfrm>
              <a:off x="8439013" y="3575417"/>
              <a:ext cx="597604" cy="624989"/>
            </a:xfrm>
            <a:prstGeom prst="rect">
              <a:avLst/>
            </a:prstGeom>
          </p:spPr>
        </p:pic>
        <p:sp>
          <p:nvSpPr>
            <p:cNvPr id="65" name="직사각형 64"/>
            <p:cNvSpPr/>
            <p:nvPr/>
          </p:nvSpPr>
          <p:spPr>
            <a:xfrm>
              <a:off x="8246184" y="4064226"/>
              <a:ext cx="1135256"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TABLE_EVENT_BOARD</a:t>
              </a:r>
            </a:p>
          </p:txBody>
        </p:sp>
      </p:grpSp>
      <p:cxnSp>
        <p:nvCxnSpPr>
          <p:cNvPr id="66" name="직선 화살표 연결선 65"/>
          <p:cNvCxnSpPr/>
          <p:nvPr/>
        </p:nvCxnSpPr>
        <p:spPr>
          <a:xfrm>
            <a:off x="1693000" y="383033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직선 화살표 연결선 66"/>
          <p:cNvCxnSpPr/>
          <p:nvPr/>
        </p:nvCxnSpPr>
        <p:spPr>
          <a:xfrm flipH="1">
            <a:off x="1694588" y="395903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8" name="직선 화살표 연결선 67"/>
          <p:cNvCxnSpPr>
            <a:stCxn id="51" idx="2"/>
            <a:endCxn id="55" idx="0"/>
          </p:cNvCxnSpPr>
          <p:nvPr/>
        </p:nvCxnSpPr>
        <p:spPr>
          <a:xfrm>
            <a:off x="2748757" y="2337454"/>
            <a:ext cx="44" cy="217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직선 화살표 연결선 68"/>
          <p:cNvCxnSpPr>
            <a:stCxn id="55" idx="2"/>
            <a:endCxn id="57" idx="0"/>
          </p:cNvCxnSpPr>
          <p:nvPr/>
        </p:nvCxnSpPr>
        <p:spPr>
          <a:xfrm>
            <a:off x="2748801" y="2851262"/>
            <a:ext cx="3790" cy="245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직선 화살표 연결선 69"/>
          <p:cNvCxnSpPr>
            <a:stCxn id="57" idx="2"/>
            <a:endCxn id="52" idx="0"/>
          </p:cNvCxnSpPr>
          <p:nvPr/>
        </p:nvCxnSpPr>
        <p:spPr>
          <a:xfrm>
            <a:off x="2752591" y="3341749"/>
            <a:ext cx="7021" cy="257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직선 화살표 연결선 70"/>
          <p:cNvCxnSpPr>
            <a:stCxn id="52" idx="2"/>
            <a:endCxn id="60" idx="0"/>
          </p:cNvCxnSpPr>
          <p:nvPr/>
        </p:nvCxnSpPr>
        <p:spPr>
          <a:xfrm flipH="1">
            <a:off x="2752591" y="4182911"/>
            <a:ext cx="7021" cy="312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직사각형 71"/>
          <p:cNvSpPr/>
          <p:nvPr/>
        </p:nvSpPr>
        <p:spPr>
          <a:xfrm>
            <a:off x="959141" y="4231561"/>
            <a:ext cx="1135256" cy="307777"/>
          </a:xfrm>
          <a:prstGeom prst="rect">
            <a:avLst/>
          </a:prstGeom>
        </p:spPr>
        <p:txBody>
          <a:bodyPr wrap="square">
            <a:spAutoFit/>
          </a:bodyPr>
          <a:lstStyle/>
          <a:p>
            <a:pPr marL="171450" lvl="0" indent="-171450">
              <a:buFontTx/>
              <a:buChar char="-"/>
              <a:defRPr>
                <a:latin typeface="+mn-lt"/>
                <a:ea typeface="+mn-ea"/>
                <a:cs typeface="+mn-cs"/>
              </a:defRPr>
            </a:pPr>
            <a:r>
              <a:rPr lang="en-US" altLang="ko-KR" sz="700">
                <a:latin typeface="+mn-lt"/>
                <a:ea typeface="+mn-ea"/>
                <a:cs typeface="+mn-cs"/>
              </a:rPr>
              <a:t>Board_Num</a:t>
            </a:r>
          </a:p>
          <a:p>
            <a:pPr marL="171450" lvl="0" indent="-171450">
              <a:buFontTx/>
              <a:buChar char="-"/>
              <a:defRPr>
                <a:latin typeface="+mn-lt"/>
                <a:ea typeface="+mn-ea"/>
                <a:cs typeface="+mn-cs"/>
              </a:defRPr>
            </a:pPr>
            <a:r>
              <a:rPr lang="en-US" altLang="ko-KR" sz="700">
                <a:latin typeface="+mn-lt"/>
                <a:ea typeface="+mn-ea"/>
                <a:cs typeface="+mn-cs"/>
              </a:rPr>
              <a:t>user_Id</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nvGraphicFramePr>
        <p:xfrm>
          <a:off x="119336" y="1445190"/>
          <a:ext cx="12002558" cy="4576098"/>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gridCol w="3168352">
                  <a:extLst>
                    <a:ext uri="{9D8B030D-6E8A-4147-A177-3AD203B41FA5}">
                      <a16:colId xmlns:a16="http://schemas.microsoft.com/office/drawing/2014/main" val="20003"/>
                    </a:ext>
                  </a:extLst>
                </a:gridCol>
                <a:gridCol w="2713526">
                  <a:extLst>
                    <a:ext uri="{9D8B030D-6E8A-4147-A177-3AD203B41FA5}">
                      <a16:colId xmlns:a16="http://schemas.microsoft.com/office/drawing/2014/main" val="20004"/>
                    </a:ext>
                  </a:extLst>
                </a:gridCol>
              </a:tblGrid>
              <a:tr h="396046">
                <a:tc rowSpan="2">
                  <a:txBody>
                    <a:bodyPr/>
                    <a:lstStyle/>
                    <a:p>
                      <a:pPr algn="ctr" latinLnBrk="1">
                        <a:defRPr>
                          <a:latin typeface="+mn-lt"/>
                          <a:ea typeface="+mn-ea"/>
                          <a:cs typeface="+mn-cs"/>
                        </a:defRPr>
                      </a:pPr>
                      <a:r>
                        <a:rPr lang="en-US" altLang="ko-KR" sz="800" b="1">
                          <a:solidFill>
                            <a:schemeClr val="tx1"/>
                          </a:solidFill>
                          <a:latin typeface="+mn-lt"/>
                          <a:ea typeface="+mn-ea"/>
                          <a:cs typeface="+mn-cs"/>
                        </a:rPr>
                        <a:t>FreeBoard</a:t>
                      </a:r>
                    </a:p>
                    <a:p>
                      <a:pPr algn="ctr" latinLnBrk="1">
                        <a:defRPr>
                          <a:latin typeface="+mn-lt"/>
                          <a:ea typeface="+mn-ea"/>
                          <a:cs typeface="+mn-cs"/>
                        </a:defRPr>
                      </a:pPr>
                      <a:r>
                        <a:rPr lang="en-US" altLang="ko-KR" sz="800" b="1">
                          <a:solidFill>
                            <a:schemeClr val="tx1"/>
                          </a:solidFill>
                          <a:latin typeface="+mn-lt"/>
                          <a:ea typeface="+mn-ea"/>
                          <a:cs typeface="+mn-cs"/>
                        </a:rPr>
                        <a:t>User flow</a:t>
                      </a:r>
                      <a:endParaRPr lang="ko-KR" altLang="en-US" sz="8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1. </a:t>
                      </a:r>
                      <a:r>
                        <a:rPr lang="ko-KR" altLang="en-US" sz="1000" b="1">
                          <a:solidFill>
                            <a:schemeClr val="tx1"/>
                          </a:solidFill>
                          <a:latin typeface="+mn-lt"/>
                          <a:ea typeface="+mn-ea"/>
                          <a:cs typeface="+mn-cs"/>
                        </a:rPr>
                        <a:t>게시판 리스트</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2. </a:t>
                      </a:r>
                      <a:r>
                        <a:rPr lang="ko-KR" altLang="en-US" sz="1000" b="1">
                          <a:solidFill>
                            <a:schemeClr val="tx1"/>
                          </a:solidFill>
                          <a:latin typeface="+mn-lt"/>
                          <a:ea typeface="+mn-ea"/>
                          <a:cs typeface="+mn-cs"/>
                        </a:rPr>
                        <a:t>게시판 글쓰기</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3. </a:t>
                      </a:r>
                      <a:r>
                        <a:rPr lang="ko-KR" altLang="en-US" sz="1000" b="1">
                          <a:solidFill>
                            <a:schemeClr val="tx1"/>
                          </a:solidFill>
                          <a:latin typeface="+mn-lt"/>
                          <a:ea typeface="+mn-ea"/>
                          <a:cs typeface="+mn-cs"/>
                        </a:rPr>
                        <a:t>게시글 상세보기</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4. </a:t>
                      </a:r>
                      <a:r>
                        <a:rPr lang="ko-KR" altLang="en-US" sz="1000" b="1">
                          <a:solidFill>
                            <a:schemeClr val="tx1"/>
                          </a:solidFill>
                          <a:latin typeface="+mn-lt"/>
                          <a:ea typeface="+mn-ea"/>
                          <a:cs typeface="+mn-cs"/>
                        </a:rPr>
                        <a:t>게시글 수정</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180052">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15</a:t>
            </a:fld>
            <a:endParaRPr lang="en-US" altLang="en-US" sz="900">
              <a:latin typeface="+mn-lt"/>
              <a:ea typeface="+mn-ea"/>
              <a:cs typeface="+mn-cs"/>
            </a:endParaRPr>
          </a:p>
        </p:txBody>
      </p:sp>
      <p:sp>
        <p:nvSpPr>
          <p:cNvPr id="60" name="순서도: 처리 59"/>
          <p:cNvSpPr/>
          <p:nvPr/>
        </p:nvSpPr>
        <p:spPr>
          <a:xfrm>
            <a:off x="2006047" y="3807737"/>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제목</a:t>
            </a:r>
          </a:p>
        </p:txBody>
      </p:sp>
      <p:sp>
        <p:nvSpPr>
          <p:cNvPr id="98" name="순서도: 처리 97"/>
          <p:cNvSpPr/>
          <p:nvPr/>
        </p:nvSpPr>
        <p:spPr>
          <a:xfrm>
            <a:off x="2012162" y="437088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글쓰기</a:t>
            </a:r>
          </a:p>
        </p:txBody>
      </p:sp>
      <p:cxnSp>
        <p:nvCxnSpPr>
          <p:cNvPr id="99" name="연결선: 꺾임 98"/>
          <p:cNvCxnSpPr>
            <a:stCxn id="129" idx="3"/>
            <a:endCxn id="98" idx="3"/>
          </p:cNvCxnSpPr>
          <p:nvPr/>
        </p:nvCxnSpPr>
        <p:spPr>
          <a:xfrm>
            <a:off x="3016794" y="3298075"/>
            <a:ext cx="18809" cy="1220738"/>
          </a:xfrm>
          <a:prstGeom prst="bentConnector3">
            <a:avLst>
              <a:gd name="adj1" fmla="val 131537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순서도: 연결자 99"/>
          <p:cNvSpPr/>
          <p:nvPr/>
        </p:nvSpPr>
        <p:spPr>
          <a:xfrm flipV="1">
            <a:off x="2480730" y="416157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01" name="직사각형 100"/>
          <p:cNvSpPr/>
          <p:nvPr/>
        </p:nvSpPr>
        <p:spPr>
          <a:xfrm>
            <a:off x="2540886" y="4106910"/>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sp>
        <p:nvSpPr>
          <p:cNvPr id="103" name="순서도: 연결자 102"/>
          <p:cNvSpPr/>
          <p:nvPr/>
        </p:nvSpPr>
        <p:spPr>
          <a:xfrm flipV="1">
            <a:off x="2496570" y="471353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04" name="직사각형 103"/>
          <p:cNvSpPr/>
          <p:nvPr/>
        </p:nvSpPr>
        <p:spPr>
          <a:xfrm>
            <a:off x="2556726" y="4658863"/>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sp>
        <p:nvSpPr>
          <p:cNvPr id="105" name="순서도: 처리 104"/>
          <p:cNvSpPr/>
          <p:nvPr/>
        </p:nvSpPr>
        <p:spPr>
          <a:xfrm>
            <a:off x="1228431" y="474996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50">
                <a:solidFill>
                  <a:schemeClr val="tx1"/>
                </a:solidFill>
                <a:latin typeface="+mn-lt"/>
                <a:ea typeface="+mn-ea"/>
                <a:cs typeface="+mn-cs"/>
              </a:rPr>
              <a:t>로그인 후 이용해주세요</a:t>
            </a:r>
          </a:p>
          <a:p>
            <a:pPr algn="ctr">
              <a:defRPr>
                <a:latin typeface="+mn-lt"/>
                <a:ea typeface="+mn-ea"/>
                <a:cs typeface="+mn-cs"/>
              </a:defRPr>
            </a:pPr>
            <a:r>
              <a:rPr lang="en-US" altLang="ko-KR" sz="700">
                <a:solidFill>
                  <a:schemeClr val="tx1"/>
                </a:solidFill>
                <a:latin typeface="+mn-lt"/>
                <a:ea typeface="+mn-ea"/>
                <a:cs typeface="+mn-cs"/>
              </a:rPr>
              <a:t> </a:t>
            </a:r>
            <a:endParaRPr lang="ko-KR" altLang="en-US" sz="700">
              <a:solidFill>
                <a:schemeClr val="tx1"/>
              </a:solidFill>
              <a:latin typeface="+mn-lt"/>
              <a:ea typeface="+mn-ea"/>
              <a:cs typeface="+mn-cs"/>
            </a:endParaRPr>
          </a:p>
        </p:txBody>
      </p:sp>
      <p:sp>
        <p:nvSpPr>
          <p:cNvPr id="106" name="순서도: 수행의 시작/종료 105"/>
          <p:cNvSpPr/>
          <p:nvPr/>
        </p:nvSpPr>
        <p:spPr>
          <a:xfrm>
            <a:off x="1545023" y="4925910"/>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cxnSp>
        <p:nvCxnSpPr>
          <p:cNvPr id="107" name="연결선: 꺾임 106"/>
          <p:cNvCxnSpPr>
            <a:stCxn id="98" idx="1"/>
            <a:endCxn id="105" idx="0"/>
          </p:cNvCxnSpPr>
          <p:nvPr/>
        </p:nvCxnSpPr>
        <p:spPr>
          <a:xfrm rot="10800000" flipV="1">
            <a:off x="1782114" y="4518813"/>
            <a:ext cx="230048" cy="23114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문서 108"/>
          <p:cNvSpPr/>
          <p:nvPr/>
        </p:nvSpPr>
        <p:spPr>
          <a:xfrm>
            <a:off x="1247257" y="52927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login.jsp</a:t>
            </a:r>
            <a:endParaRPr lang="ko-KR" altLang="en-US" sz="900">
              <a:solidFill>
                <a:schemeClr val="tx1"/>
              </a:solidFill>
              <a:latin typeface="+mn-lt"/>
              <a:ea typeface="+mn-ea"/>
              <a:cs typeface="+mn-cs"/>
            </a:endParaRPr>
          </a:p>
        </p:txBody>
      </p:sp>
      <p:cxnSp>
        <p:nvCxnSpPr>
          <p:cNvPr id="110" name="직선 화살표 연결선 109"/>
          <p:cNvCxnSpPr/>
          <p:nvPr/>
        </p:nvCxnSpPr>
        <p:spPr>
          <a:xfrm>
            <a:off x="1782112" y="508795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1009242" y="4291656"/>
            <a:ext cx="1039067"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session_id == null</a:t>
            </a:r>
            <a:endParaRPr lang="ko-KR" altLang="en-US" sz="800">
              <a:latin typeface="+mn-lt"/>
              <a:ea typeface="+mn-ea"/>
              <a:cs typeface="+mn-cs"/>
            </a:endParaRPr>
          </a:p>
        </p:txBody>
      </p:sp>
      <p:sp>
        <p:nvSpPr>
          <p:cNvPr id="118" name="직사각형 117"/>
          <p:cNvSpPr/>
          <p:nvPr/>
        </p:nvSpPr>
        <p:spPr>
          <a:xfrm>
            <a:off x="2372741" y="5017035"/>
            <a:ext cx="1034257"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session_id  != null</a:t>
            </a:r>
            <a:endParaRPr lang="ko-KR" altLang="en-US" sz="800">
              <a:latin typeface="+mn-lt"/>
              <a:ea typeface="+mn-ea"/>
              <a:cs typeface="+mn-cs"/>
            </a:endParaRPr>
          </a:p>
        </p:txBody>
      </p:sp>
      <p:sp>
        <p:nvSpPr>
          <p:cNvPr id="119" name="순서도: 문서 118"/>
          <p:cNvSpPr/>
          <p:nvPr/>
        </p:nvSpPr>
        <p:spPr>
          <a:xfrm>
            <a:off x="4707863" y="2318093"/>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freeTalkWrite.jsp</a:t>
            </a:r>
            <a:endParaRPr lang="ko-KR" altLang="en-US" sz="900">
              <a:solidFill>
                <a:schemeClr val="tx1"/>
              </a:solidFill>
              <a:latin typeface="+mn-lt"/>
              <a:ea typeface="+mn-ea"/>
              <a:cs typeface="+mn-cs"/>
            </a:endParaRPr>
          </a:p>
        </p:txBody>
      </p:sp>
      <p:sp>
        <p:nvSpPr>
          <p:cNvPr id="121" name="순서도: 데이터 120"/>
          <p:cNvSpPr/>
          <p:nvPr/>
        </p:nvSpPr>
        <p:spPr>
          <a:xfrm>
            <a:off x="4707863" y="280931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sp>
        <p:nvSpPr>
          <p:cNvPr id="123" name="직사각형 122"/>
          <p:cNvSpPr/>
          <p:nvPr/>
        </p:nvSpPr>
        <p:spPr>
          <a:xfrm>
            <a:off x="3895767" y="2737847"/>
            <a:ext cx="1067872" cy="523220"/>
          </a:xfrm>
          <a:prstGeom prst="rect">
            <a:avLst/>
          </a:prstGeom>
        </p:spPr>
        <p:txBody>
          <a:bodyPr wrap="square">
            <a:spAutoFit/>
          </a:bodyPr>
          <a:lstStyle/>
          <a:p>
            <a:pPr marL="171450" lvl="0" indent="-171450">
              <a:buFont typeface="mn-ea"/>
              <a:buChar char="•"/>
              <a:defRPr>
                <a:latin typeface="+mn-lt"/>
                <a:ea typeface="+mn-ea"/>
                <a:cs typeface="+mn-cs"/>
              </a:defRPr>
            </a:pPr>
            <a:r>
              <a:rPr lang="en-US" altLang="ko-KR" sz="700">
                <a:latin typeface="+mn-lt"/>
                <a:ea typeface="+mn-ea"/>
                <a:cs typeface="+mn-cs"/>
              </a:rPr>
              <a:t>Input Information</a:t>
            </a:r>
          </a:p>
          <a:p>
            <a:pPr lvl="0">
              <a:defRPr>
                <a:latin typeface="+mn-lt"/>
                <a:ea typeface="+mn-ea"/>
                <a:cs typeface="+mn-cs"/>
              </a:defRPr>
            </a:pPr>
            <a:r>
              <a:rPr lang="en-US" altLang="ko-KR" sz="700">
                <a:latin typeface="+mn-lt"/>
                <a:ea typeface="+mn-ea"/>
                <a:cs typeface="+mn-cs"/>
              </a:rPr>
              <a:t>   - TITLE</a:t>
            </a:r>
          </a:p>
          <a:p>
            <a:pPr lvl="0">
              <a:defRPr>
                <a:latin typeface="+mn-lt"/>
                <a:ea typeface="+mn-ea"/>
                <a:cs typeface="+mn-cs"/>
              </a:defRPr>
            </a:pPr>
            <a:r>
              <a:rPr lang="en-US" altLang="ko-KR" sz="700">
                <a:latin typeface="+mn-lt"/>
                <a:ea typeface="+mn-ea"/>
                <a:cs typeface="+mn-cs"/>
              </a:rPr>
              <a:t>   - CONTENT</a:t>
            </a:r>
          </a:p>
          <a:p>
            <a:pPr lvl="0">
              <a:defRPr>
                <a:latin typeface="+mn-lt"/>
                <a:ea typeface="+mn-ea"/>
                <a:cs typeface="+mn-cs"/>
              </a:defRPr>
            </a:pPr>
            <a:r>
              <a:rPr lang="en-US" altLang="ko-KR" sz="700">
                <a:latin typeface="+mn-lt"/>
                <a:ea typeface="+mn-ea"/>
                <a:cs typeface="+mn-cs"/>
              </a:rPr>
              <a:t>   - FILE</a:t>
            </a:r>
          </a:p>
        </p:txBody>
      </p:sp>
      <p:cxnSp>
        <p:nvCxnSpPr>
          <p:cNvPr id="124" name="직선 화살표 연결선 123"/>
          <p:cNvCxnSpPr/>
          <p:nvPr/>
        </p:nvCxnSpPr>
        <p:spPr>
          <a:xfrm>
            <a:off x="5251693" y="2611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stCxn id="103" idx="0"/>
            <a:endCxn id="119" idx="1"/>
          </p:cNvCxnSpPr>
          <p:nvPr/>
        </p:nvCxnSpPr>
        <p:spPr>
          <a:xfrm rot="5400000" flipH="1" flipV="1">
            <a:off x="2461034" y="2572617"/>
            <a:ext cx="2342520" cy="2151137"/>
          </a:xfrm>
          <a:prstGeom prst="bentConnector4">
            <a:avLst>
              <a:gd name="adj1" fmla="val -9759"/>
              <a:gd name="adj2" fmla="val 4055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p:nvPr/>
        </p:nvCxnSpPr>
        <p:spPr>
          <a:xfrm>
            <a:off x="5251693" y="31083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4173381" y="452065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직사각형 132"/>
          <p:cNvSpPr/>
          <p:nvPr/>
        </p:nvSpPr>
        <p:spPr>
          <a:xfrm>
            <a:off x="3519046" y="4597257"/>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TABLE_BOARD_FREETALK</a:t>
            </a:r>
          </a:p>
        </p:txBody>
      </p:sp>
      <p:pic>
        <p:nvPicPr>
          <p:cNvPr id="134" name="그림 133"/>
          <p:cNvPicPr>
            <a:picLocks noChangeAspect="1"/>
          </p:cNvPicPr>
          <p:nvPr/>
        </p:nvPicPr>
        <p:blipFill rotWithShape="1">
          <a:blip r:embed="rId2"/>
          <a:srcRect l="13420" t="13190" r="9390" b="26140"/>
          <a:stretch>
            <a:fillRect/>
          </a:stretch>
        </p:blipFill>
        <p:spPr>
          <a:xfrm>
            <a:off x="3578451" y="4402727"/>
            <a:ext cx="309008" cy="242865"/>
          </a:xfrm>
          <a:prstGeom prst="rect">
            <a:avLst/>
          </a:prstGeom>
        </p:spPr>
      </p:pic>
      <p:sp>
        <p:nvSpPr>
          <p:cNvPr id="136" name="순서도: 처리 135"/>
          <p:cNvSpPr/>
          <p:nvPr/>
        </p:nvSpPr>
        <p:spPr>
          <a:xfrm>
            <a:off x="4783694" y="3807737"/>
            <a:ext cx="95898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freeBoardform.submit()</a:t>
            </a:r>
            <a:endParaRPr lang="ko-KR" altLang="en-US" sz="900">
              <a:solidFill>
                <a:schemeClr val="tx1"/>
              </a:solidFill>
              <a:latin typeface="+mn-lt"/>
              <a:ea typeface="+mn-ea"/>
              <a:cs typeface="+mn-cs"/>
            </a:endParaRPr>
          </a:p>
        </p:txBody>
      </p:sp>
      <p:sp>
        <p:nvSpPr>
          <p:cNvPr id="137" name="순서도: 처리 136"/>
          <p:cNvSpPr/>
          <p:nvPr/>
        </p:nvSpPr>
        <p:spPr>
          <a:xfrm>
            <a:off x="4755261" y="331011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등록하기</a:t>
            </a:r>
          </a:p>
        </p:txBody>
      </p:sp>
      <p:cxnSp>
        <p:nvCxnSpPr>
          <p:cNvPr id="140" name="직선 화살표 연결선 139"/>
          <p:cNvCxnSpPr/>
          <p:nvPr/>
        </p:nvCxnSpPr>
        <p:spPr>
          <a:xfrm>
            <a:off x="5266981" y="360451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직선 화살표 연결선 140"/>
          <p:cNvCxnSpPr/>
          <p:nvPr/>
        </p:nvCxnSpPr>
        <p:spPr>
          <a:xfrm>
            <a:off x="5269091" y="413900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3" name="직사각형 142"/>
          <p:cNvSpPr/>
          <p:nvPr/>
        </p:nvSpPr>
        <p:spPr>
          <a:xfrm>
            <a:off x="3523774" y="4709587"/>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TABLE_FILES_FREETALK</a:t>
            </a:r>
          </a:p>
        </p:txBody>
      </p:sp>
      <p:pic>
        <p:nvPicPr>
          <p:cNvPr id="144" name="그림 143"/>
          <p:cNvPicPr>
            <a:picLocks noChangeAspect="1"/>
          </p:cNvPicPr>
          <p:nvPr/>
        </p:nvPicPr>
        <p:blipFill rotWithShape="1">
          <a:blip r:embed="rId2"/>
          <a:srcRect l="13420" t="13190" r="9390" b="26140"/>
          <a:stretch>
            <a:fillRect/>
          </a:stretch>
        </p:blipFill>
        <p:spPr>
          <a:xfrm>
            <a:off x="3911277" y="4400222"/>
            <a:ext cx="309008" cy="242865"/>
          </a:xfrm>
          <a:prstGeom prst="rect">
            <a:avLst/>
          </a:prstGeom>
        </p:spPr>
      </p:pic>
      <p:cxnSp>
        <p:nvCxnSpPr>
          <p:cNvPr id="145" name="직선 화살표 연결선 144"/>
          <p:cNvCxnSpPr/>
          <p:nvPr/>
        </p:nvCxnSpPr>
        <p:spPr>
          <a:xfrm>
            <a:off x="5274729" y="469096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연결선: 꺾임 146"/>
          <p:cNvCxnSpPr>
            <a:stCxn id="137" idx="1"/>
            <a:endCxn id="121" idx="2"/>
          </p:cNvCxnSpPr>
          <p:nvPr/>
        </p:nvCxnSpPr>
        <p:spPr>
          <a:xfrm rot="10800000" flipH="1">
            <a:off x="4755261" y="2958827"/>
            <a:ext cx="55016" cy="499212"/>
          </a:xfrm>
          <a:prstGeom prst="bentConnector3">
            <a:avLst>
              <a:gd name="adj1" fmla="val -30545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8" name="직사각형 147"/>
          <p:cNvSpPr/>
          <p:nvPr/>
        </p:nvSpPr>
        <p:spPr>
          <a:xfrm>
            <a:off x="5258542" y="360016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49" name="직사각형 148"/>
          <p:cNvSpPr/>
          <p:nvPr/>
        </p:nvSpPr>
        <p:spPr>
          <a:xfrm>
            <a:off x="4448890" y="343686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50" name="순서도: 문서 149"/>
          <p:cNvSpPr/>
          <p:nvPr/>
        </p:nvSpPr>
        <p:spPr>
          <a:xfrm>
            <a:off x="7369225" y="263706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freeTalkView.jsp</a:t>
            </a:r>
            <a:endParaRPr lang="ko-KR" altLang="en-US" sz="900">
              <a:solidFill>
                <a:schemeClr val="tx1"/>
              </a:solidFill>
              <a:latin typeface="+mn-lt"/>
              <a:ea typeface="+mn-ea"/>
              <a:cs typeface="+mn-cs"/>
            </a:endParaRPr>
          </a:p>
        </p:txBody>
      </p:sp>
      <p:sp>
        <p:nvSpPr>
          <p:cNvPr id="153" name="순서도: 처리 152"/>
          <p:cNvSpPr/>
          <p:nvPr/>
        </p:nvSpPr>
        <p:spPr>
          <a:xfrm>
            <a:off x="7998807" y="307251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파일명</a:t>
            </a:r>
          </a:p>
        </p:txBody>
      </p:sp>
      <p:cxnSp>
        <p:nvCxnSpPr>
          <p:cNvPr id="155" name="직선 화살표 연결선 154"/>
          <p:cNvCxnSpPr/>
          <p:nvPr/>
        </p:nvCxnSpPr>
        <p:spPr>
          <a:xfrm>
            <a:off x="8521081" y="337947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처리 156"/>
          <p:cNvSpPr/>
          <p:nvPr/>
        </p:nvSpPr>
        <p:spPr>
          <a:xfrm>
            <a:off x="6362518" y="3553465"/>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목록</a:t>
            </a:r>
          </a:p>
        </p:txBody>
      </p:sp>
      <p:sp>
        <p:nvSpPr>
          <p:cNvPr id="158" name="순서도: 처리 157"/>
          <p:cNvSpPr/>
          <p:nvPr/>
        </p:nvSpPr>
        <p:spPr>
          <a:xfrm>
            <a:off x="6363044" y="481247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삭제</a:t>
            </a:r>
          </a:p>
        </p:txBody>
      </p:sp>
      <p:sp>
        <p:nvSpPr>
          <p:cNvPr id="159" name="순서도: 처리 158"/>
          <p:cNvSpPr/>
          <p:nvPr/>
        </p:nvSpPr>
        <p:spPr>
          <a:xfrm>
            <a:off x="6370508" y="4214271"/>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a:t>
            </a:r>
          </a:p>
        </p:txBody>
      </p:sp>
      <p:cxnSp>
        <p:nvCxnSpPr>
          <p:cNvPr id="160" name="연결선: 꺾임 159"/>
          <p:cNvCxnSpPr>
            <a:endCxn id="157" idx="3"/>
          </p:cNvCxnSpPr>
          <p:nvPr/>
        </p:nvCxnSpPr>
        <p:spPr>
          <a:xfrm rot="5400000">
            <a:off x="6790562" y="2941056"/>
            <a:ext cx="772956" cy="74771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6363278" y="397170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72" name="직사각형 171"/>
          <p:cNvSpPr/>
          <p:nvPr/>
        </p:nvSpPr>
        <p:spPr>
          <a:xfrm>
            <a:off x="6423434" y="3917035"/>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1</a:t>
            </a:r>
          </a:p>
        </p:txBody>
      </p:sp>
      <p:sp>
        <p:nvSpPr>
          <p:cNvPr id="173" name="순서도: 연결자 172"/>
          <p:cNvSpPr/>
          <p:nvPr/>
        </p:nvSpPr>
        <p:spPr>
          <a:xfrm flipV="1">
            <a:off x="6359087" y="460124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74" name="직사각형 173"/>
          <p:cNvSpPr/>
          <p:nvPr/>
        </p:nvSpPr>
        <p:spPr>
          <a:xfrm>
            <a:off x="6435578" y="4533414"/>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4</a:t>
            </a:r>
          </a:p>
        </p:txBody>
      </p:sp>
      <p:sp>
        <p:nvSpPr>
          <p:cNvPr id="200" name="순서도: 문서 199"/>
          <p:cNvSpPr/>
          <p:nvPr/>
        </p:nvSpPr>
        <p:spPr>
          <a:xfrm>
            <a:off x="10714952" y="2767025"/>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freeTalkModify.jsp</a:t>
            </a:r>
            <a:endParaRPr lang="ko-KR" altLang="en-US" sz="900">
              <a:solidFill>
                <a:schemeClr val="tx1"/>
              </a:solidFill>
              <a:latin typeface="+mn-lt"/>
              <a:ea typeface="+mn-ea"/>
              <a:cs typeface="+mn-cs"/>
            </a:endParaRPr>
          </a:p>
        </p:txBody>
      </p:sp>
      <p:cxnSp>
        <p:nvCxnSpPr>
          <p:cNvPr id="201" name="연결선: 꺾임 200"/>
          <p:cNvCxnSpPr>
            <a:stCxn id="173" idx="0"/>
            <a:endCxn id="235" idx="1"/>
          </p:cNvCxnSpPr>
          <p:nvPr/>
        </p:nvCxnSpPr>
        <p:spPr>
          <a:xfrm rot="5400000" flipH="1" flipV="1">
            <a:off x="7082488" y="1709270"/>
            <a:ext cx="2334646" cy="3661137"/>
          </a:xfrm>
          <a:prstGeom prst="bentConnector4">
            <a:avLst>
              <a:gd name="adj1" fmla="val -3039"/>
              <a:gd name="adj2" fmla="val 8096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1186235" y="3066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10642405" y="32451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cxnSp>
        <p:nvCxnSpPr>
          <p:cNvPr id="210" name="직선 화살표 연결선 209"/>
          <p:cNvCxnSpPr/>
          <p:nvPr/>
        </p:nvCxnSpPr>
        <p:spPr>
          <a:xfrm>
            <a:off x="11186235" y="35441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2" name="순서도: 처리 211"/>
          <p:cNvSpPr/>
          <p:nvPr/>
        </p:nvSpPr>
        <p:spPr>
          <a:xfrm>
            <a:off x="10689803" y="374593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 하기</a:t>
            </a:r>
          </a:p>
        </p:txBody>
      </p:sp>
      <p:cxnSp>
        <p:nvCxnSpPr>
          <p:cNvPr id="213" name="직선 화살표 연결선 212"/>
          <p:cNvCxnSpPr/>
          <p:nvPr/>
        </p:nvCxnSpPr>
        <p:spPr>
          <a:xfrm>
            <a:off x="11201523" y="40403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9785854" y="3169533"/>
            <a:ext cx="1067872" cy="523220"/>
          </a:xfrm>
          <a:prstGeom prst="rect">
            <a:avLst/>
          </a:prstGeom>
        </p:spPr>
        <p:txBody>
          <a:bodyPr wrap="square">
            <a:spAutoFit/>
          </a:bodyPr>
          <a:lstStyle/>
          <a:p>
            <a:pPr marL="171450" lvl="0" indent="-171450">
              <a:buFont typeface="mn-ea"/>
              <a:buChar char="•"/>
              <a:defRPr>
                <a:latin typeface="+mn-lt"/>
                <a:ea typeface="+mn-ea"/>
                <a:cs typeface="+mn-cs"/>
              </a:defRPr>
            </a:pPr>
            <a:r>
              <a:rPr lang="en-US" altLang="ko-KR" sz="700">
                <a:latin typeface="+mn-lt"/>
                <a:ea typeface="+mn-ea"/>
                <a:cs typeface="+mn-cs"/>
              </a:rPr>
              <a:t>Input Information</a:t>
            </a:r>
          </a:p>
          <a:p>
            <a:pPr lvl="0">
              <a:defRPr>
                <a:latin typeface="+mn-lt"/>
                <a:ea typeface="+mn-ea"/>
                <a:cs typeface="+mn-cs"/>
              </a:defRPr>
            </a:pPr>
            <a:r>
              <a:rPr lang="en-US" altLang="ko-KR" sz="700">
                <a:latin typeface="+mn-lt"/>
                <a:ea typeface="+mn-ea"/>
                <a:cs typeface="+mn-cs"/>
              </a:rPr>
              <a:t>   - TITLE</a:t>
            </a:r>
          </a:p>
          <a:p>
            <a:pPr lvl="0">
              <a:defRPr>
                <a:latin typeface="+mn-lt"/>
                <a:ea typeface="+mn-ea"/>
                <a:cs typeface="+mn-cs"/>
              </a:defRPr>
            </a:pPr>
            <a:r>
              <a:rPr lang="en-US" altLang="ko-KR" sz="700">
                <a:latin typeface="+mn-lt"/>
                <a:ea typeface="+mn-ea"/>
                <a:cs typeface="+mn-cs"/>
              </a:rPr>
              <a:t>   - CONTENT</a:t>
            </a:r>
          </a:p>
          <a:p>
            <a:pPr lvl="0">
              <a:defRPr>
                <a:latin typeface="+mn-lt"/>
                <a:ea typeface="+mn-ea"/>
                <a:cs typeface="+mn-cs"/>
              </a:defRPr>
            </a:pPr>
            <a:r>
              <a:rPr lang="en-US" altLang="ko-KR" sz="700">
                <a:latin typeface="+mn-lt"/>
                <a:ea typeface="+mn-ea"/>
                <a:cs typeface="+mn-cs"/>
              </a:rPr>
              <a:t>   - FILE</a:t>
            </a:r>
          </a:p>
        </p:txBody>
      </p:sp>
      <p:sp>
        <p:nvSpPr>
          <p:cNvPr id="223" name="순서도: 처리 222"/>
          <p:cNvSpPr/>
          <p:nvPr/>
        </p:nvSpPr>
        <p:spPr>
          <a:xfrm>
            <a:off x="9742263" y="374531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목록</a:t>
            </a:r>
          </a:p>
        </p:txBody>
      </p:sp>
      <p:cxnSp>
        <p:nvCxnSpPr>
          <p:cNvPr id="224" name="연결선: 꺾임 223"/>
          <p:cNvCxnSpPr>
            <a:stCxn id="208" idx="4"/>
            <a:endCxn id="223" idx="0"/>
          </p:cNvCxnSpPr>
          <p:nvPr/>
        </p:nvCxnSpPr>
        <p:spPr>
          <a:xfrm rot="5400000">
            <a:off x="10457956" y="3048802"/>
            <a:ext cx="201158" cy="119187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9443190" y="425728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freeTalkList.jsp</a:t>
            </a:r>
            <a:endParaRPr lang="ko-KR" altLang="en-US" sz="900">
              <a:solidFill>
                <a:schemeClr val="tx1"/>
              </a:solidFill>
              <a:latin typeface="+mn-lt"/>
              <a:ea typeface="+mn-ea"/>
              <a:cs typeface="+mn-cs"/>
            </a:endParaRPr>
          </a:p>
        </p:txBody>
      </p:sp>
      <p:cxnSp>
        <p:nvCxnSpPr>
          <p:cNvPr id="240" name="직선 화살표 연결선 239"/>
          <p:cNvCxnSpPr/>
          <p:nvPr/>
        </p:nvCxnSpPr>
        <p:spPr>
          <a:xfrm>
            <a:off x="9962596" y="404112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직선 화살표 연결선 244"/>
          <p:cNvCxnSpPr/>
          <p:nvPr/>
        </p:nvCxnSpPr>
        <p:spPr>
          <a:xfrm>
            <a:off x="11155259" y="25698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1212474" y="456865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1245105" y="5153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3"/>
          <a:stretch>
            <a:fillRect/>
          </a:stretch>
        </p:blipFill>
        <p:spPr>
          <a:xfrm>
            <a:off x="9739153" y="4776022"/>
            <a:ext cx="409055" cy="409055"/>
          </a:xfrm>
          <a:prstGeom prst="rect">
            <a:avLst/>
          </a:prstGeom>
        </p:spPr>
      </p:pic>
      <p:cxnSp>
        <p:nvCxnSpPr>
          <p:cNvPr id="253" name="직선 화살표 연결선 252"/>
          <p:cNvCxnSpPr/>
          <p:nvPr/>
        </p:nvCxnSpPr>
        <p:spPr>
          <a:xfrm>
            <a:off x="10130365" y="490336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10119573" y="5028901"/>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9330408" y="5052621"/>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TABLE_BOARD_FREETALK</a:t>
            </a:r>
          </a:p>
        </p:txBody>
      </p:sp>
      <p:pic>
        <p:nvPicPr>
          <p:cNvPr id="263" name="그림 262" descr="모니터, 컴퓨터이(가) 표시된 사진  자동 생성된 설명"/>
          <p:cNvPicPr>
            <a:picLocks noChangeAspect="1"/>
          </p:cNvPicPr>
          <p:nvPr/>
        </p:nvPicPr>
        <p:blipFill rotWithShape="1">
          <a:blip r:embed="rId3"/>
          <a:stretch>
            <a:fillRect/>
          </a:stretch>
        </p:blipFill>
        <p:spPr>
          <a:xfrm>
            <a:off x="9407962" y="4782665"/>
            <a:ext cx="409055" cy="409055"/>
          </a:xfrm>
          <a:prstGeom prst="rect">
            <a:avLst/>
          </a:prstGeom>
        </p:spPr>
      </p:pic>
      <p:sp>
        <p:nvSpPr>
          <p:cNvPr id="264" name="직사각형 263"/>
          <p:cNvSpPr/>
          <p:nvPr/>
        </p:nvSpPr>
        <p:spPr>
          <a:xfrm>
            <a:off x="9325874" y="5154241"/>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TABLE_FILES_FREETALK</a:t>
            </a:r>
          </a:p>
        </p:txBody>
      </p:sp>
      <p:sp>
        <p:nvSpPr>
          <p:cNvPr id="265" name="순서도: 연결자 264"/>
          <p:cNvSpPr/>
          <p:nvPr/>
        </p:nvSpPr>
        <p:spPr>
          <a:xfrm flipV="1">
            <a:off x="11184038" y="539024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66" name="직사각형 265"/>
          <p:cNvSpPr/>
          <p:nvPr/>
        </p:nvSpPr>
        <p:spPr>
          <a:xfrm>
            <a:off x="11258811" y="5327784"/>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sp>
        <p:nvSpPr>
          <p:cNvPr id="267" name="순서도: 연결자 266"/>
          <p:cNvSpPr/>
          <p:nvPr/>
        </p:nvSpPr>
        <p:spPr>
          <a:xfrm flipV="1">
            <a:off x="5216279" y="491595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68" name="직사각형 267"/>
          <p:cNvSpPr/>
          <p:nvPr/>
        </p:nvSpPr>
        <p:spPr>
          <a:xfrm>
            <a:off x="5276435" y="4861290"/>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1</a:t>
            </a:r>
          </a:p>
        </p:txBody>
      </p:sp>
      <p:sp>
        <p:nvSpPr>
          <p:cNvPr id="113" name="직사각형 112"/>
          <p:cNvSpPr/>
          <p:nvPr/>
        </p:nvSpPr>
        <p:spPr>
          <a:xfrm>
            <a:off x="1447542" y="3078910"/>
            <a:ext cx="70403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114" name="순서도: 문서 113"/>
          <p:cNvSpPr/>
          <p:nvPr/>
        </p:nvSpPr>
        <p:spPr>
          <a:xfrm>
            <a:off x="1985119" y="267975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freeTalkList.jsp</a:t>
            </a:r>
            <a:endParaRPr lang="ko-KR" altLang="en-US" sz="900">
              <a:solidFill>
                <a:schemeClr val="tx1"/>
              </a:solidFill>
              <a:latin typeface="+mn-lt"/>
              <a:ea typeface="+mn-ea"/>
              <a:cs typeface="+mn-cs"/>
            </a:endParaRPr>
          </a:p>
        </p:txBody>
      </p:sp>
      <p:cxnSp>
        <p:nvCxnSpPr>
          <p:cNvPr id="115" name="직선 화살표 연결선 114"/>
          <p:cNvCxnSpPr/>
          <p:nvPr/>
        </p:nvCxnSpPr>
        <p:spPr>
          <a:xfrm>
            <a:off x="2510177" y="247313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p:nvPr/>
        </p:nvCxnSpPr>
        <p:spPr>
          <a:xfrm>
            <a:off x="2510178" y="29595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p:cNvCxnSpPr/>
          <p:nvPr/>
        </p:nvCxnSpPr>
        <p:spPr>
          <a:xfrm>
            <a:off x="2534854" y="3339928"/>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연결선: 꺾임 121"/>
          <p:cNvCxnSpPr>
            <a:stCxn id="129" idx="1"/>
            <a:endCxn id="128" idx="0"/>
          </p:cNvCxnSpPr>
          <p:nvPr/>
        </p:nvCxnSpPr>
        <p:spPr>
          <a:xfrm rot="10800000" flipV="1">
            <a:off x="1864832" y="3298074"/>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2534854" y="3470587"/>
            <a:ext cx="662361"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128" name="순서도: 처리 127"/>
          <p:cNvSpPr/>
          <p:nvPr/>
        </p:nvSpPr>
        <p:spPr>
          <a:xfrm>
            <a:off x="1244089" y="349668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게시물이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129" name="순서도: 판단 128"/>
          <p:cNvSpPr/>
          <p:nvPr/>
        </p:nvSpPr>
        <p:spPr>
          <a:xfrm>
            <a:off x="2052914" y="3152624"/>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List</a:t>
            </a:r>
          </a:p>
        </p:txBody>
      </p:sp>
      <p:sp>
        <p:nvSpPr>
          <p:cNvPr id="130" name="순서도: 판단 129"/>
          <p:cNvSpPr/>
          <p:nvPr/>
        </p:nvSpPr>
        <p:spPr>
          <a:xfrm>
            <a:off x="1512674" y="2088966"/>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FreeBoardListOkAction.java</a:t>
            </a:r>
            <a:endParaRPr lang="ko-KR" altLang="en-US" sz="800">
              <a:solidFill>
                <a:schemeClr val="tx1"/>
              </a:solidFill>
              <a:latin typeface="+mn-lt"/>
              <a:ea typeface="+mn-ea"/>
              <a:cs typeface="+mn-cs"/>
            </a:endParaRPr>
          </a:p>
        </p:txBody>
      </p:sp>
      <p:sp>
        <p:nvSpPr>
          <p:cNvPr id="131" name="직사각형 130"/>
          <p:cNvSpPr/>
          <p:nvPr/>
        </p:nvSpPr>
        <p:spPr>
          <a:xfrm>
            <a:off x="2462853" y="245078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35" name="순서도: 문서 134"/>
          <p:cNvSpPr/>
          <p:nvPr/>
        </p:nvSpPr>
        <p:spPr>
          <a:xfrm>
            <a:off x="909055" y="267232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38" name="연결선: 꺾임 137"/>
          <p:cNvCxnSpPr>
            <a:stCxn id="130" idx="2"/>
            <a:endCxn id="135" idx="0"/>
          </p:cNvCxnSpPr>
          <p:nvPr/>
        </p:nvCxnSpPr>
        <p:spPr>
          <a:xfrm rot="5400000">
            <a:off x="1858927" y="2021070"/>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6" name="직사각형 145"/>
          <p:cNvSpPr/>
          <p:nvPr/>
        </p:nvSpPr>
        <p:spPr>
          <a:xfrm>
            <a:off x="1740213" y="2374901"/>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pic>
        <p:nvPicPr>
          <p:cNvPr id="165" name="그림 164" descr="모니터, 컴퓨터이(가) 표시된 사진  자동 생성된 설명"/>
          <p:cNvPicPr>
            <a:picLocks noChangeAspect="1"/>
          </p:cNvPicPr>
          <p:nvPr/>
        </p:nvPicPr>
        <p:blipFill rotWithShape="1">
          <a:blip r:embed="rId3"/>
          <a:stretch>
            <a:fillRect/>
          </a:stretch>
        </p:blipFill>
        <p:spPr>
          <a:xfrm>
            <a:off x="885007" y="2084920"/>
            <a:ext cx="409055" cy="409055"/>
          </a:xfrm>
          <a:prstGeom prst="rect">
            <a:avLst/>
          </a:prstGeom>
        </p:spPr>
      </p:pic>
      <p:cxnSp>
        <p:nvCxnSpPr>
          <p:cNvPr id="166" name="직선 화살표 연결선 165"/>
          <p:cNvCxnSpPr/>
          <p:nvPr/>
        </p:nvCxnSpPr>
        <p:spPr>
          <a:xfrm>
            <a:off x="1276219" y="2212263"/>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p:cNvCxnSpPr/>
          <p:nvPr/>
        </p:nvCxnSpPr>
        <p:spPr>
          <a:xfrm flipH="1">
            <a:off x="1265427" y="233779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8" name="직사각형 167"/>
          <p:cNvSpPr/>
          <p:nvPr/>
        </p:nvSpPr>
        <p:spPr>
          <a:xfrm>
            <a:off x="778518" y="236622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TABLE_BOARD_FREETALK</a:t>
            </a:r>
          </a:p>
        </p:txBody>
      </p:sp>
      <p:sp>
        <p:nvSpPr>
          <p:cNvPr id="169" name="순서도: 판단 168"/>
          <p:cNvSpPr/>
          <p:nvPr/>
        </p:nvSpPr>
        <p:spPr>
          <a:xfrm>
            <a:off x="4383477" y="4330457"/>
            <a:ext cx="1816602" cy="39825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FreeBoardWriteOkAction.java</a:t>
            </a:r>
            <a:endParaRPr lang="ko-KR" altLang="en-US" sz="800">
              <a:solidFill>
                <a:schemeClr val="tx1"/>
              </a:solidFill>
              <a:latin typeface="+mn-lt"/>
              <a:ea typeface="+mn-ea"/>
              <a:cs typeface="+mn-cs"/>
            </a:endParaRPr>
          </a:p>
        </p:txBody>
      </p:sp>
      <p:sp>
        <p:nvSpPr>
          <p:cNvPr id="176" name="순서도: 판단 175"/>
          <p:cNvSpPr/>
          <p:nvPr/>
        </p:nvSpPr>
        <p:spPr>
          <a:xfrm>
            <a:off x="6965578" y="2062149"/>
            <a:ext cx="179724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FreeBoardViewAction.java</a:t>
            </a:r>
            <a:endParaRPr lang="ko-KR" altLang="en-US" sz="800">
              <a:solidFill>
                <a:schemeClr val="tx1"/>
              </a:solidFill>
              <a:latin typeface="+mn-lt"/>
              <a:ea typeface="+mn-ea"/>
              <a:cs typeface="+mn-cs"/>
            </a:endParaRPr>
          </a:p>
        </p:txBody>
      </p:sp>
      <p:sp>
        <p:nvSpPr>
          <p:cNvPr id="177" name="순서도: 문서 176"/>
          <p:cNvSpPr/>
          <p:nvPr/>
        </p:nvSpPr>
        <p:spPr>
          <a:xfrm>
            <a:off x="6285087" y="264269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78" name="연결선: 꺾임 177"/>
          <p:cNvCxnSpPr>
            <a:stCxn id="176" idx="2"/>
            <a:endCxn id="177" idx="0"/>
          </p:cNvCxnSpPr>
          <p:nvPr/>
        </p:nvCxnSpPr>
        <p:spPr>
          <a:xfrm rot="5400000">
            <a:off x="7225357" y="2003855"/>
            <a:ext cx="202630" cy="107505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9" name="직사각형 178"/>
          <p:cNvSpPr/>
          <p:nvPr/>
        </p:nvSpPr>
        <p:spPr>
          <a:xfrm>
            <a:off x="7121729" y="232744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88" name="직선 화살표 연결선 187"/>
          <p:cNvCxnSpPr/>
          <p:nvPr/>
        </p:nvCxnSpPr>
        <p:spPr>
          <a:xfrm>
            <a:off x="7864200" y="24533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직사각형 188"/>
          <p:cNvSpPr/>
          <p:nvPr/>
        </p:nvSpPr>
        <p:spPr>
          <a:xfrm>
            <a:off x="7854079" y="241774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92" name="순서도: 판단 191"/>
          <p:cNvSpPr/>
          <p:nvPr/>
        </p:nvSpPr>
        <p:spPr>
          <a:xfrm>
            <a:off x="7658882" y="3574680"/>
            <a:ext cx="1724398"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FileDownloadAction.java</a:t>
            </a:r>
            <a:endParaRPr lang="ko-KR" altLang="en-US" sz="800">
              <a:solidFill>
                <a:schemeClr val="tx1"/>
              </a:solidFill>
              <a:latin typeface="+mn-lt"/>
              <a:ea typeface="+mn-ea"/>
              <a:cs typeface="+mn-cs"/>
            </a:endParaRPr>
          </a:p>
        </p:txBody>
      </p:sp>
      <p:sp>
        <p:nvSpPr>
          <p:cNvPr id="193" name="직사각형 192"/>
          <p:cNvSpPr/>
          <p:nvPr/>
        </p:nvSpPr>
        <p:spPr>
          <a:xfrm>
            <a:off x="8423534" y="2579598"/>
            <a:ext cx="732893"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Files != null</a:t>
            </a:r>
            <a:endParaRPr lang="ko-KR" altLang="en-US" sz="800">
              <a:latin typeface="+mn-lt"/>
              <a:ea typeface="+mn-ea"/>
              <a:cs typeface="+mn-cs"/>
            </a:endParaRPr>
          </a:p>
        </p:txBody>
      </p:sp>
      <p:cxnSp>
        <p:nvCxnSpPr>
          <p:cNvPr id="194" name="연결선: 꺾임 193"/>
          <p:cNvCxnSpPr>
            <a:stCxn id="150" idx="3"/>
            <a:endCxn id="153" idx="0"/>
          </p:cNvCxnSpPr>
          <p:nvPr/>
        </p:nvCxnSpPr>
        <p:spPr>
          <a:xfrm>
            <a:off x="8377337" y="2795897"/>
            <a:ext cx="133191" cy="276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5" name="순서도: 연결자 194"/>
          <p:cNvSpPr/>
          <p:nvPr/>
        </p:nvSpPr>
        <p:spPr>
          <a:xfrm flipV="1">
            <a:off x="6363278" y="51881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02" name="직사각형 201"/>
          <p:cNvSpPr/>
          <p:nvPr/>
        </p:nvSpPr>
        <p:spPr>
          <a:xfrm>
            <a:off x="6423434" y="5133478"/>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5</a:t>
            </a:r>
          </a:p>
        </p:txBody>
      </p:sp>
      <p:cxnSp>
        <p:nvCxnSpPr>
          <p:cNvPr id="203" name="직선 화살표 연결선 202"/>
          <p:cNvCxnSpPr/>
          <p:nvPr/>
        </p:nvCxnSpPr>
        <p:spPr>
          <a:xfrm>
            <a:off x="8521081" y="396178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직사각형 203"/>
          <p:cNvSpPr/>
          <p:nvPr/>
        </p:nvSpPr>
        <p:spPr>
          <a:xfrm>
            <a:off x="8488200" y="3937774"/>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05" name="순서도: 처리 204"/>
          <p:cNvSpPr/>
          <p:nvPr/>
        </p:nvSpPr>
        <p:spPr>
          <a:xfrm>
            <a:off x="8009360" y="417039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파일명</a:t>
            </a:r>
          </a:p>
        </p:txBody>
      </p:sp>
      <p:cxnSp>
        <p:nvCxnSpPr>
          <p:cNvPr id="207" name="연결선: 꺾임 206"/>
          <p:cNvCxnSpPr>
            <a:endCxn id="159" idx="3"/>
          </p:cNvCxnSpPr>
          <p:nvPr/>
        </p:nvCxnSpPr>
        <p:spPr>
          <a:xfrm rot="5400000">
            <a:off x="6461352" y="3278257"/>
            <a:ext cx="1433762" cy="73411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9" name="연결선: 꺾임 208"/>
          <p:cNvCxnSpPr>
            <a:endCxn id="158" idx="3"/>
          </p:cNvCxnSpPr>
          <p:nvPr/>
        </p:nvCxnSpPr>
        <p:spPr>
          <a:xfrm rot="5400000">
            <a:off x="6164468" y="3579579"/>
            <a:ext cx="2020067" cy="74158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2" name="연결선: 꺾임 221"/>
          <p:cNvCxnSpPr>
            <a:endCxn id="225" idx="0"/>
          </p:cNvCxnSpPr>
          <p:nvPr/>
        </p:nvCxnSpPr>
        <p:spPr>
          <a:xfrm rot="5400000">
            <a:off x="7587687" y="4283823"/>
            <a:ext cx="1237423" cy="627701"/>
          </a:xfrm>
          <a:prstGeom prst="bentConnector3">
            <a:avLst>
              <a:gd name="adj1" fmla="val 362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5" name="순서도: 처리 224"/>
          <p:cNvSpPr/>
          <p:nvPr/>
        </p:nvSpPr>
        <p:spPr>
          <a:xfrm>
            <a:off x="7361560" y="5216385"/>
            <a:ext cx="1061974"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FileDownload.bo</a:t>
            </a:r>
            <a:endParaRPr lang="ko-KR" altLang="en-US" sz="900">
              <a:solidFill>
                <a:schemeClr val="tx1"/>
              </a:solidFill>
              <a:latin typeface="+mn-lt"/>
              <a:ea typeface="+mn-ea"/>
              <a:cs typeface="+mn-cs"/>
            </a:endParaRPr>
          </a:p>
        </p:txBody>
      </p:sp>
      <p:sp>
        <p:nvSpPr>
          <p:cNvPr id="230" name="직사각형 229"/>
          <p:cNvSpPr/>
          <p:nvPr/>
        </p:nvSpPr>
        <p:spPr>
          <a:xfrm>
            <a:off x="7770832" y="3813720"/>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35" name="순서도: 판단 234"/>
          <p:cNvSpPr/>
          <p:nvPr/>
        </p:nvSpPr>
        <p:spPr>
          <a:xfrm>
            <a:off x="10080380" y="2183556"/>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FreeBoardModifyAction.java</a:t>
            </a:r>
            <a:endParaRPr lang="ko-KR" altLang="en-US" sz="800">
              <a:solidFill>
                <a:schemeClr val="tx1"/>
              </a:solidFill>
              <a:latin typeface="+mn-lt"/>
              <a:ea typeface="+mn-ea"/>
              <a:cs typeface="+mn-cs"/>
            </a:endParaRPr>
          </a:p>
        </p:txBody>
      </p:sp>
      <p:sp>
        <p:nvSpPr>
          <p:cNvPr id="243" name="순서도: 문서 242"/>
          <p:cNvSpPr/>
          <p:nvPr/>
        </p:nvSpPr>
        <p:spPr>
          <a:xfrm>
            <a:off x="9418732" y="280153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244" name="연결선: 꺾임 243"/>
          <p:cNvCxnSpPr/>
          <p:nvPr/>
        </p:nvCxnSpPr>
        <p:spPr>
          <a:xfrm rot="10800000" flipV="1">
            <a:off x="9894937" y="2606732"/>
            <a:ext cx="1250379" cy="21710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7" name="직사각형 246"/>
          <p:cNvSpPr/>
          <p:nvPr/>
        </p:nvSpPr>
        <p:spPr>
          <a:xfrm>
            <a:off x="10406805" y="244220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48" name="직사각형 247"/>
          <p:cNvSpPr/>
          <p:nvPr/>
        </p:nvSpPr>
        <p:spPr>
          <a:xfrm>
            <a:off x="11125937" y="253170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51" name="순서도: 판단 250"/>
          <p:cNvSpPr/>
          <p:nvPr/>
        </p:nvSpPr>
        <p:spPr>
          <a:xfrm>
            <a:off x="10446466" y="4231358"/>
            <a:ext cx="14995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modifyForm.submit()</a:t>
            </a:r>
            <a:endParaRPr lang="ko-KR" altLang="en-US" sz="800">
              <a:solidFill>
                <a:schemeClr val="tx1"/>
              </a:solidFill>
              <a:latin typeface="+mn-lt"/>
              <a:ea typeface="+mn-ea"/>
              <a:cs typeface="+mn-cs"/>
            </a:endParaRPr>
          </a:p>
        </p:txBody>
      </p:sp>
      <p:cxnSp>
        <p:nvCxnSpPr>
          <p:cNvPr id="262" name="연결선: 꺾임 261"/>
          <p:cNvCxnSpPr>
            <a:stCxn id="251" idx="3"/>
            <a:endCxn id="208" idx="5"/>
          </p:cNvCxnSpPr>
          <p:nvPr/>
        </p:nvCxnSpPr>
        <p:spPr>
          <a:xfrm flipH="1" flipV="1">
            <a:off x="11564127" y="3394647"/>
            <a:ext cx="381890" cy="1025671"/>
          </a:xfrm>
          <a:prstGeom prst="bentConnector3">
            <a:avLst>
              <a:gd name="adj1" fmla="val -284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9" name="직사각형 268"/>
          <p:cNvSpPr/>
          <p:nvPr/>
        </p:nvSpPr>
        <p:spPr>
          <a:xfrm>
            <a:off x="11685674" y="4144254"/>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70" name="직사각형 269"/>
          <p:cNvSpPr/>
          <p:nvPr/>
        </p:nvSpPr>
        <p:spPr>
          <a:xfrm>
            <a:off x="11157387" y="457606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73" name="순서도: 판단 272"/>
          <p:cNvSpPr/>
          <p:nvPr/>
        </p:nvSpPr>
        <p:spPr>
          <a:xfrm>
            <a:off x="10359424" y="4775283"/>
            <a:ext cx="177136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FreeBoardModifyOkAction.java</a:t>
            </a:r>
            <a:endParaRPr lang="ko-KR" altLang="en-US" sz="700">
              <a:solidFill>
                <a:schemeClr val="tx1"/>
              </a:solidFill>
              <a:latin typeface="+mn-lt"/>
              <a:ea typeface="+mn-ea"/>
              <a:cs typeface="+mn-cs"/>
            </a:endParaRPr>
          </a:p>
        </p:txBody>
      </p:sp>
      <p:sp>
        <p:nvSpPr>
          <p:cNvPr id="274" name="직사각형 273"/>
          <p:cNvSpPr/>
          <p:nvPr/>
        </p:nvSpPr>
        <p:spPr>
          <a:xfrm>
            <a:off x="11228147" y="513808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75" name="직사각형 274"/>
          <p:cNvSpPr/>
          <p:nvPr/>
        </p:nvSpPr>
        <p:spPr>
          <a:xfrm>
            <a:off x="10840674" y="5096497"/>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76" name="순서도: 문서 275"/>
          <p:cNvSpPr/>
          <p:nvPr/>
        </p:nvSpPr>
        <p:spPr>
          <a:xfrm>
            <a:off x="9531705" y="547067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277" name="연결선: 꺾임 276"/>
          <p:cNvCxnSpPr>
            <a:stCxn id="273" idx="2"/>
            <a:endCxn id="276" idx="0"/>
          </p:cNvCxnSpPr>
          <p:nvPr/>
        </p:nvCxnSpPr>
        <p:spPr>
          <a:xfrm rot="5400000">
            <a:off x="10481695" y="4707269"/>
            <a:ext cx="317476" cy="1209344"/>
          </a:xfrm>
          <a:prstGeom prst="bentConnector3">
            <a:avLst>
              <a:gd name="adj1" fmla="val 4404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nvGraphicFramePr>
        <p:xfrm>
          <a:off x="47328" y="1304514"/>
          <a:ext cx="12097343" cy="5076814"/>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3040878">
                  <a:extLst>
                    <a:ext uri="{9D8B030D-6E8A-4147-A177-3AD203B41FA5}">
                      <a16:colId xmlns:a16="http://schemas.microsoft.com/office/drawing/2014/main" val="20001"/>
                    </a:ext>
                  </a:extLst>
                </a:gridCol>
                <a:gridCol w="2800965">
                  <a:extLst>
                    <a:ext uri="{9D8B030D-6E8A-4147-A177-3AD203B41FA5}">
                      <a16:colId xmlns:a16="http://schemas.microsoft.com/office/drawing/2014/main" val="20002"/>
                    </a:ext>
                  </a:extLst>
                </a:gridCol>
                <a:gridCol w="2727109">
                  <a:extLst>
                    <a:ext uri="{9D8B030D-6E8A-4147-A177-3AD203B41FA5}">
                      <a16:colId xmlns:a16="http://schemas.microsoft.com/office/drawing/2014/main" val="20003"/>
                    </a:ext>
                  </a:extLst>
                </a:gridCol>
                <a:gridCol w="2808311">
                  <a:extLst>
                    <a:ext uri="{9D8B030D-6E8A-4147-A177-3AD203B41FA5}">
                      <a16:colId xmlns:a16="http://schemas.microsoft.com/office/drawing/2014/main" val="20004"/>
                    </a:ext>
                  </a:extLst>
                </a:gridCol>
              </a:tblGrid>
              <a:tr h="439381">
                <a:tc rowSpan="2">
                  <a:txBody>
                    <a:bodyPr/>
                    <a:lstStyle/>
                    <a:p>
                      <a:pPr algn="ctr" latinLnBrk="1">
                        <a:defRPr>
                          <a:latin typeface="+mn-lt"/>
                          <a:ea typeface="+mn-ea"/>
                          <a:cs typeface="+mn-cs"/>
                        </a:defRPr>
                      </a:pPr>
                      <a:r>
                        <a:rPr lang="en-US" altLang="ko-KR" sz="800" b="1">
                          <a:solidFill>
                            <a:schemeClr val="tx1"/>
                          </a:solidFill>
                          <a:latin typeface="+mn-lt"/>
                          <a:ea typeface="+mn-ea"/>
                          <a:cs typeface="+mn-cs"/>
                        </a:rPr>
                        <a:t>FreeBoard</a:t>
                      </a:r>
                    </a:p>
                    <a:p>
                      <a:pPr algn="ctr" latinLnBrk="1">
                        <a:defRPr>
                          <a:latin typeface="+mn-lt"/>
                          <a:ea typeface="+mn-ea"/>
                          <a:cs typeface="+mn-cs"/>
                        </a:defRPr>
                      </a:pPr>
                      <a:r>
                        <a:rPr lang="en-US" altLang="ko-KR" sz="800" b="1">
                          <a:solidFill>
                            <a:schemeClr val="tx1"/>
                          </a:solidFill>
                          <a:latin typeface="+mn-lt"/>
                          <a:ea typeface="+mn-ea"/>
                          <a:cs typeface="+mn-cs"/>
                        </a:rPr>
                        <a:t>User flow</a:t>
                      </a:r>
                      <a:endParaRPr lang="ko-KR" altLang="en-US" sz="8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1000" b="1">
                          <a:solidFill>
                            <a:schemeClr val="tx1"/>
                          </a:solidFill>
                          <a:latin typeface="+mn-lt"/>
                          <a:ea typeface="+mn-ea"/>
                          <a:cs typeface="+mn-cs"/>
                        </a:rPr>
                        <a:t>STEP 5. </a:t>
                      </a:r>
                      <a:r>
                        <a:rPr lang="ko-KR" altLang="en-US" sz="1000" b="1">
                          <a:solidFill>
                            <a:schemeClr val="tx1"/>
                          </a:solidFill>
                          <a:latin typeface="+mn-lt"/>
                          <a:ea typeface="+mn-ea"/>
                          <a:cs typeface="+mn-cs"/>
                        </a:rPr>
                        <a:t>게시글 삭제</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6. </a:t>
                      </a:r>
                      <a:r>
                        <a:rPr lang="ko-KR" altLang="en-US" sz="1000" b="1">
                          <a:solidFill>
                            <a:schemeClr val="tx1"/>
                          </a:solidFill>
                          <a:latin typeface="+mn-lt"/>
                          <a:ea typeface="+mn-ea"/>
                          <a:cs typeface="+mn-cs"/>
                        </a:rPr>
                        <a:t>댓글 작성</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7. </a:t>
                      </a:r>
                      <a:r>
                        <a:rPr lang="ko-KR" altLang="en-US" sz="1000" b="1">
                          <a:solidFill>
                            <a:schemeClr val="tx1"/>
                          </a:solidFill>
                          <a:latin typeface="+mn-lt"/>
                          <a:ea typeface="+mn-ea"/>
                          <a:cs typeface="+mn-cs"/>
                        </a:rPr>
                        <a:t>댓글 수정</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8. </a:t>
                      </a:r>
                      <a:r>
                        <a:rPr lang="ko-KR" altLang="en-US" sz="1000" b="1">
                          <a:solidFill>
                            <a:schemeClr val="tx1"/>
                          </a:solidFill>
                          <a:latin typeface="+mn-lt"/>
                          <a:ea typeface="+mn-ea"/>
                          <a:cs typeface="+mn-cs"/>
                        </a:rPr>
                        <a:t>댓글 삭제</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637433">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16</a:t>
            </a:fld>
            <a:endParaRPr lang="en-US" altLang="en-US" sz="900">
              <a:latin typeface="+mn-lt"/>
              <a:ea typeface="+mn-ea"/>
              <a:cs typeface="+mn-cs"/>
            </a:endParaRPr>
          </a:p>
        </p:txBody>
      </p:sp>
      <p:sp>
        <p:nvSpPr>
          <p:cNvPr id="59" name="순서도: 문서 58"/>
          <p:cNvSpPr/>
          <p:nvPr/>
        </p:nvSpPr>
        <p:spPr>
          <a:xfrm>
            <a:off x="4610394"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freeTalkView.jsp</a:t>
            </a:r>
            <a:endParaRPr lang="ko-KR" altLang="en-US" sz="900">
              <a:solidFill>
                <a:schemeClr val="tx1"/>
              </a:solidFill>
              <a:latin typeface="+mn-lt"/>
              <a:ea typeface="+mn-ea"/>
              <a:cs typeface="+mn-cs"/>
            </a:endParaRPr>
          </a:p>
        </p:txBody>
      </p:sp>
      <p:sp>
        <p:nvSpPr>
          <p:cNvPr id="79" name="직사각형 78"/>
          <p:cNvSpPr/>
          <p:nvPr/>
        </p:nvSpPr>
        <p:spPr>
          <a:xfrm>
            <a:off x="5556419" y="26252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82" name="직선 화살표 연결선 81"/>
          <p:cNvCxnSpPr/>
          <p:nvPr/>
        </p:nvCxnSpPr>
        <p:spPr>
          <a:xfrm>
            <a:off x="5110589"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stCxn id="104" idx="3"/>
          </p:cNvCxnSpPr>
          <p:nvPr/>
        </p:nvCxnSpPr>
        <p:spPr>
          <a:xfrm>
            <a:off x="5634547"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5351955" y="2976011"/>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cxnSp>
        <p:nvCxnSpPr>
          <p:cNvPr id="93" name="직선 화살표 연결선 92"/>
          <p:cNvCxnSpPr/>
          <p:nvPr/>
        </p:nvCxnSpPr>
        <p:spPr>
          <a:xfrm>
            <a:off x="5087900"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3879606" y="2545348"/>
            <a:ext cx="409055" cy="409055"/>
          </a:xfrm>
          <a:prstGeom prst="rect">
            <a:avLst/>
          </a:prstGeom>
        </p:spPr>
      </p:pic>
      <p:sp>
        <p:nvSpPr>
          <p:cNvPr id="95" name="직사각형 94"/>
          <p:cNvSpPr/>
          <p:nvPr/>
        </p:nvSpPr>
        <p:spPr>
          <a:xfrm>
            <a:off x="3741163" y="287969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cxnSp>
        <p:nvCxnSpPr>
          <p:cNvPr id="96" name="직선 화살표 연결선 95"/>
          <p:cNvCxnSpPr/>
          <p:nvPr/>
        </p:nvCxnSpPr>
        <p:spPr>
          <a:xfrm>
            <a:off x="4350153"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4333658"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4584419" y="428990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등록</a:t>
            </a:r>
          </a:p>
        </p:txBody>
      </p:sp>
      <p:sp>
        <p:nvSpPr>
          <p:cNvPr id="108" name="순서도: 데이터 107"/>
          <p:cNvSpPr/>
          <p:nvPr/>
        </p:nvSpPr>
        <p:spPr>
          <a:xfrm>
            <a:off x="4484418" y="3766560"/>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CONTENT</a:t>
            </a:r>
          </a:p>
        </p:txBody>
      </p:sp>
      <p:cxnSp>
        <p:nvCxnSpPr>
          <p:cNvPr id="113" name="직선 화살표 연결선 112"/>
          <p:cNvCxnSpPr/>
          <p:nvPr/>
        </p:nvCxnSpPr>
        <p:spPr>
          <a:xfrm>
            <a:off x="5099796" y="40816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5073850" y="3501085"/>
            <a:ext cx="99738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session_id != null</a:t>
            </a:r>
            <a:endParaRPr lang="ko-KR" altLang="en-US" sz="800">
              <a:latin typeface="+mn-lt"/>
              <a:ea typeface="+mn-ea"/>
              <a:cs typeface="+mn-cs"/>
            </a:endParaRPr>
          </a:p>
        </p:txBody>
      </p:sp>
      <p:cxnSp>
        <p:nvCxnSpPr>
          <p:cNvPr id="128" name="직선 화살표 연결선 127"/>
          <p:cNvCxnSpPr/>
          <p:nvPr/>
        </p:nvCxnSpPr>
        <p:spPr>
          <a:xfrm>
            <a:off x="5091451" y="52279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5040825" y="544757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30" name="직사각형 129"/>
          <p:cNvSpPr/>
          <p:nvPr/>
        </p:nvSpPr>
        <p:spPr>
          <a:xfrm>
            <a:off x="5100981" y="5392904"/>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sp>
        <p:nvSpPr>
          <p:cNvPr id="169" name="순서도: 처리 168"/>
          <p:cNvSpPr/>
          <p:nvPr/>
        </p:nvSpPr>
        <p:spPr>
          <a:xfrm>
            <a:off x="7434447" y="360777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a:t>
            </a:r>
          </a:p>
        </p:txBody>
      </p:sp>
      <p:cxnSp>
        <p:nvCxnSpPr>
          <p:cNvPr id="176" name="직선 화살표 연결선 175"/>
          <p:cNvCxnSpPr/>
          <p:nvPr/>
        </p:nvCxnSpPr>
        <p:spPr>
          <a:xfrm>
            <a:off x="7952886" y="39024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7344231" y="4109704"/>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CONTENT</a:t>
            </a:r>
          </a:p>
        </p:txBody>
      </p:sp>
      <p:sp>
        <p:nvSpPr>
          <p:cNvPr id="178" name="순서도: 처리 177"/>
          <p:cNvSpPr/>
          <p:nvPr/>
        </p:nvSpPr>
        <p:spPr>
          <a:xfrm>
            <a:off x="7448558" y="462283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 완료</a:t>
            </a:r>
          </a:p>
        </p:txBody>
      </p:sp>
      <p:cxnSp>
        <p:nvCxnSpPr>
          <p:cNvPr id="179" name="직선 화살표 연결선 178"/>
          <p:cNvCxnSpPr/>
          <p:nvPr/>
        </p:nvCxnSpPr>
        <p:spPr>
          <a:xfrm>
            <a:off x="7952886" y="440873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7952886" y="491435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p:cNvCxnSpPr/>
          <p:nvPr/>
        </p:nvCxnSpPr>
        <p:spPr>
          <a:xfrm>
            <a:off x="7946168" y="56094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7890264" y="585504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93" name="직사각형 192"/>
          <p:cNvSpPr/>
          <p:nvPr/>
        </p:nvSpPr>
        <p:spPr>
          <a:xfrm>
            <a:off x="7950420" y="5800377"/>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6531997" y="5117283"/>
            <a:ext cx="409055" cy="409055"/>
          </a:xfrm>
          <a:prstGeom prst="rect">
            <a:avLst/>
          </a:prstGeom>
        </p:spPr>
      </p:pic>
      <p:sp>
        <p:nvSpPr>
          <p:cNvPr id="195" name="직사각형 194"/>
          <p:cNvSpPr/>
          <p:nvPr/>
        </p:nvSpPr>
        <p:spPr>
          <a:xfrm>
            <a:off x="6517051" y="543809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cxnSp>
        <p:nvCxnSpPr>
          <p:cNvPr id="202" name="직선 화살표 연결선 201"/>
          <p:cNvCxnSpPr/>
          <p:nvPr/>
        </p:nvCxnSpPr>
        <p:spPr>
          <a:xfrm>
            <a:off x="6910912" y="528187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6892503" y="540705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10757116" y="51344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10696960" y="5377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33" name="직사각형 232"/>
          <p:cNvSpPr/>
          <p:nvPr/>
        </p:nvSpPr>
        <p:spPr>
          <a:xfrm>
            <a:off x="10757116" y="5323127"/>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sp>
        <p:nvSpPr>
          <p:cNvPr id="238" name="순서도: 처리 237"/>
          <p:cNvSpPr/>
          <p:nvPr/>
        </p:nvSpPr>
        <p:spPr>
          <a:xfrm>
            <a:off x="10220949" y="483081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50">
                <a:solidFill>
                  <a:schemeClr val="tx1"/>
                </a:solidFill>
                <a:latin typeface="+mn-lt"/>
                <a:ea typeface="+mn-ea"/>
                <a:cs typeface="+mn-cs"/>
              </a:rPr>
              <a:t>댓글이 삭제되었습니다</a:t>
            </a:r>
            <a:r>
              <a:rPr lang="en-US" altLang="ko-KR" sz="650">
                <a:solidFill>
                  <a:schemeClr val="tx1"/>
                </a:solidFill>
                <a:latin typeface="+mn-lt"/>
                <a:ea typeface="+mn-ea"/>
                <a:cs typeface="+mn-cs"/>
              </a:rPr>
              <a:t>.</a:t>
            </a:r>
          </a:p>
          <a:p>
            <a:pPr algn="ctr">
              <a:defRPr>
                <a:latin typeface="+mn-lt"/>
                <a:ea typeface="+mn-ea"/>
                <a:cs typeface="+mn-cs"/>
              </a:defRPr>
            </a:pPr>
            <a:r>
              <a:rPr lang="en-US" altLang="ko-KR" sz="700">
                <a:solidFill>
                  <a:schemeClr val="tx1"/>
                </a:solidFill>
                <a:latin typeface="+mn-lt"/>
                <a:ea typeface="+mn-ea"/>
                <a:cs typeface="+mn-cs"/>
              </a:rPr>
              <a:t> </a:t>
            </a:r>
            <a:endParaRPr lang="ko-KR" altLang="en-US" sz="700">
              <a:solidFill>
                <a:schemeClr val="tx1"/>
              </a:solidFill>
              <a:latin typeface="+mn-lt"/>
              <a:ea typeface="+mn-ea"/>
              <a:cs typeface="+mn-cs"/>
            </a:endParaRPr>
          </a:p>
        </p:txBody>
      </p:sp>
      <p:sp>
        <p:nvSpPr>
          <p:cNvPr id="239" name="순서도: 수행의 시작/종료 238"/>
          <p:cNvSpPr/>
          <p:nvPr/>
        </p:nvSpPr>
        <p:spPr>
          <a:xfrm>
            <a:off x="10537541" y="500676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77" name="순서도: 판단 76"/>
          <p:cNvSpPr/>
          <p:nvPr/>
        </p:nvSpPr>
        <p:spPr>
          <a:xfrm>
            <a:off x="1709035" y="3400201"/>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FreeBoardDeleteOkAction.java</a:t>
            </a:r>
            <a:endParaRPr lang="ko-KR" altLang="en-US" sz="800">
              <a:solidFill>
                <a:schemeClr val="tx1"/>
              </a:solidFill>
              <a:latin typeface="+mn-lt"/>
              <a:ea typeface="+mn-ea"/>
              <a:cs typeface="+mn-cs"/>
            </a:endParaRPr>
          </a:p>
        </p:txBody>
      </p:sp>
      <p:pic>
        <p:nvPicPr>
          <p:cNvPr id="78" name="그림 77" descr="모니터, 컴퓨터이(가) 표시된 사진  자동 생성된 설명"/>
          <p:cNvPicPr>
            <a:picLocks noChangeAspect="1"/>
          </p:cNvPicPr>
          <p:nvPr/>
        </p:nvPicPr>
        <p:blipFill rotWithShape="1">
          <a:blip r:embed="rId2"/>
          <a:stretch>
            <a:fillRect/>
          </a:stretch>
        </p:blipFill>
        <p:spPr>
          <a:xfrm>
            <a:off x="1086718" y="3391988"/>
            <a:ext cx="409055" cy="409055"/>
          </a:xfrm>
          <a:prstGeom prst="rect">
            <a:avLst/>
          </a:prstGeom>
        </p:spPr>
      </p:pic>
      <p:cxnSp>
        <p:nvCxnSpPr>
          <p:cNvPr id="80" name="직선 화살표 연결선 79"/>
          <p:cNvCxnSpPr/>
          <p:nvPr/>
        </p:nvCxnSpPr>
        <p:spPr>
          <a:xfrm>
            <a:off x="1477930" y="351933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p:cNvCxnSpPr/>
          <p:nvPr/>
        </p:nvCxnSpPr>
        <p:spPr>
          <a:xfrm flipH="1">
            <a:off x="1467138" y="364486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5" name="그림 84" descr="모니터, 컴퓨터이(가) 표시된 사진  자동 생성된 설명"/>
          <p:cNvPicPr>
            <a:picLocks noChangeAspect="1"/>
          </p:cNvPicPr>
          <p:nvPr/>
        </p:nvPicPr>
        <p:blipFill rotWithShape="1">
          <a:blip r:embed="rId2"/>
          <a:stretch>
            <a:fillRect/>
          </a:stretch>
        </p:blipFill>
        <p:spPr>
          <a:xfrm>
            <a:off x="755527" y="3398631"/>
            <a:ext cx="409055" cy="409055"/>
          </a:xfrm>
          <a:prstGeom prst="rect">
            <a:avLst/>
          </a:prstGeom>
        </p:spPr>
      </p:pic>
      <p:sp>
        <p:nvSpPr>
          <p:cNvPr id="86" name="직사각형 85"/>
          <p:cNvSpPr/>
          <p:nvPr/>
        </p:nvSpPr>
        <p:spPr>
          <a:xfrm>
            <a:off x="755527" y="369133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TABLE_BOARD_FREETALK</a:t>
            </a:r>
          </a:p>
        </p:txBody>
      </p:sp>
      <p:sp>
        <p:nvSpPr>
          <p:cNvPr id="89" name="직사각형 88"/>
          <p:cNvSpPr/>
          <p:nvPr/>
        </p:nvSpPr>
        <p:spPr>
          <a:xfrm>
            <a:off x="755527" y="3778121"/>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TABLE_FILES_FREETALK</a:t>
            </a:r>
          </a:p>
        </p:txBody>
      </p:sp>
      <p:sp>
        <p:nvSpPr>
          <p:cNvPr id="91" name="순서도: 문서 90"/>
          <p:cNvSpPr/>
          <p:nvPr/>
        </p:nvSpPr>
        <p:spPr>
          <a:xfrm>
            <a:off x="912261" y="417407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92" name="연결선: 꺾임 91"/>
          <p:cNvCxnSpPr>
            <a:stCxn id="77" idx="2"/>
            <a:endCxn id="91" idx="0"/>
          </p:cNvCxnSpPr>
          <p:nvPr/>
        </p:nvCxnSpPr>
        <p:spPr>
          <a:xfrm rot="5400000">
            <a:off x="1875079" y="3319360"/>
            <a:ext cx="395953" cy="1313475"/>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9" name="순서도: 연결자 98"/>
          <p:cNvSpPr/>
          <p:nvPr/>
        </p:nvSpPr>
        <p:spPr>
          <a:xfrm flipV="1">
            <a:off x="2657530" y="41853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00" name="직사각형 99"/>
          <p:cNvSpPr/>
          <p:nvPr/>
        </p:nvSpPr>
        <p:spPr>
          <a:xfrm>
            <a:off x="2717686" y="4130678"/>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1</a:t>
            </a:r>
          </a:p>
        </p:txBody>
      </p:sp>
      <p:cxnSp>
        <p:nvCxnSpPr>
          <p:cNvPr id="101" name="직선 화살표 연결선 100"/>
          <p:cNvCxnSpPr/>
          <p:nvPr/>
        </p:nvCxnSpPr>
        <p:spPr>
          <a:xfrm>
            <a:off x="2729792" y="39393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1890869" y="375970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03" name="직사각형 102"/>
          <p:cNvSpPr/>
          <p:nvPr/>
        </p:nvSpPr>
        <p:spPr>
          <a:xfrm>
            <a:off x="2713158" y="385061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4" name="순서도: 판단 103"/>
          <p:cNvSpPr/>
          <p:nvPr/>
        </p:nvSpPr>
        <p:spPr>
          <a:xfrm>
            <a:off x="4585055"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05" name="직사각형 104"/>
          <p:cNvSpPr/>
          <p:nvPr/>
        </p:nvSpPr>
        <p:spPr>
          <a:xfrm>
            <a:off x="4799144" y="295872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6" name="순서도: 판단 105"/>
          <p:cNvSpPr/>
          <p:nvPr/>
        </p:nvSpPr>
        <p:spPr>
          <a:xfrm>
            <a:off x="4200102" y="3188855"/>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FreeBoardReplyListAction.java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07" name="직선 화살표 연결선 106"/>
          <p:cNvCxnSpPr/>
          <p:nvPr/>
        </p:nvCxnSpPr>
        <p:spPr>
          <a:xfrm>
            <a:off x="5109800" y="35451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판단 108"/>
          <p:cNvSpPr/>
          <p:nvPr/>
        </p:nvSpPr>
        <p:spPr>
          <a:xfrm>
            <a:off x="4173713" y="4809867"/>
            <a:ext cx="1819397" cy="42125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FreeBoardReplyOkAction.java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10" name="직선 화살표 연결선 109"/>
          <p:cNvCxnSpPr/>
          <p:nvPr/>
        </p:nvCxnSpPr>
        <p:spPr>
          <a:xfrm>
            <a:off x="6052733" y="5057833"/>
            <a:ext cx="180496"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직사각형 110"/>
          <p:cNvSpPr/>
          <p:nvPr/>
        </p:nvSpPr>
        <p:spPr>
          <a:xfrm>
            <a:off x="5653278" y="525147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pic>
        <p:nvPicPr>
          <p:cNvPr id="112" name="그림 111"/>
          <p:cNvPicPr>
            <a:picLocks noChangeAspect="1"/>
          </p:cNvPicPr>
          <p:nvPr/>
        </p:nvPicPr>
        <p:blipFill rotWithShape="1">
          <a:blip r:embed="rId3"/>
          <a:srcRect l="13420" t="13190" r="9390" b="26140"/>
          <a:stretch>
            <a:fillRect/>
          </a:stretch>
        </p:blipFill>
        <p:spPr>
          <a:xfrm>
            <a:off x="6265925" y="4936400"/>
            <a:ext cx="309008" cy="242865"/>
          </a:xfrm>
          <a:prstGeom prst="rect">
            <a:avLst/>
          </a:prstGeom>
        </p:spPr>
      </p:pic>
      <p:sp>
        <p:nvSpPr>
          <p:cNvPr id="118" name="직사각형 117"/>
          <p:cNvSpPr/>
          <p:nvPr/>
        </p:nvSpPr>
        <p:spPr>
          <a:xfrm>
            <a:off x="5077633" y="520479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19" name="직사각형 118"/>
          <p:cNvSpPr/>
          <p:nvPr/>
        </p:nvSpPr>
        <p:spPr>
          <a:xfrm>
            <a:off x="4516678" y="5141765"/>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20" name="순서도: 문서 119"/>
          <p:cNvSpPr/>
          <p:nvPr/>
        </p:nvSpPr>
        <p:spPr>
          <a:xfrm>
            <a:off x="3877666" y="543600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21" name="연결선: 꺾임 120"/>
          <p:cNvCxnSpPr>
            <a:stCxn id="109" idx="2"/>
            <a:endCxn id="120" idx="0"/>
          </p:cNvCxnSpPr>
          <p:nvPr/>
        </p:nvCxnSpPr>
        <p:spPr>
          <a:xfrm rot="5400000">
            <a:off x="4630121" y="4982718"/>
            <a:ext cx="204892" cy="70169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직선 화살표 연결선 122"/>
          <p:cNvCxnSpPr/>
          <p:nvPr/>
        </p:nvCxnSpPr>
        <p:spPr>
          <a:xfrm>
            <a:off x="5091451" y="458575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4" name="순서도: 문서 123"/>
          <p:cNvSpPr/>
          <p:nvPr/>
        </p:nvSpPr>
        <p:spPr>
          <a:xfrm>
            <a:off x="7423841" y="20799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freeTalkView.jsp</a:t>
            </a:r>
            <a:endParaRPr lang="ko-KR" altLang="en-US" sz="900">
              <a:solidFill>
                <a:schemeClr val="tx1"/>
              </a:solidFill>
              <a:latin typeface="+mn-lt"/>
              <a:ea typeface="+mn-ea"/>
              <a:cs typeface="+mn-cs"/>
            </a:endParaRPr>
          </a:p>
        </p:txBody>
      </p:sp>
      <p:sp>
        <p:nvSpPr>
          <p:cNvPr id="125" name="직사각형 124"/>
          <p:cNvSpPr/>
          <p:nvPr/>
        </p:nvSpPr>
        <p:spPr>
          <a:xfrm>
            <a:off x="8369866" y="2608418"/>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27" name="직선 화살표 연결선 126"/>
          <p:cNvCxnSpPr/>
          <p:nvPr/>
        </p:nvCxnSpPr>
        <p:spPr>
          <a:xfrm>
            <a:off x="7924036" y="29496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연결선: 꺾임 131"/>
          <p:cNvCxnSpPr>
            <a:stCxn id="141" idx="3"/>
          </p:cNvCxnSpPr>
          <p:nvPr/>
        </p:nvCxnSpPr>
        <p:spPr>
          <a:xfrm>
            <a:off x="8447994" y="2788653"/>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8102412" y="296833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cxnSp>
        <p:nvCxnSpPr>
          <p:cNvPr id="134" name="직선 화살표 연결선 133"/>
          <p:cNvCxnSpPr/>
          <p:nvPr/>
        </p:nvCxnSpPr>
        <p:spPr>
          <a:xfrm>
            <a:off x="7901347" y="23976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36" name="그림 135" descr="모니터, 컴퓨터이(가) 표시된 사진  자동 생성된 설명"/>
          <p:cNvPicPr>
            <a:picLocks noChangeAspect="1"/>
          </p:cNvPicPr>
          <p:nvPr/>
        </p:nvPicPr>
        <p:blipFill rotWithShape="1">
          <a:blip r:embed="rId2"/>
          <a:stretch>
            <a:fillRect/>
          </a:stretch>
        </p:blipFill>
        <p:spPr>
          <a:xfrm>
            <a:off x="6693053" y="2528480"/>
            <a:ext cx="409055" cy="409055"/>
          </a:xfrm>
          <a:prstGeom prst="rect">
            <a:avLst/>
          </a:prstGeom>
        </p:spPr>
      </p:pic>
      <p:sp>
        <p:nvSpPr>
          <p:cNvPr id="137" name="직사각형 136"/>
          <p:cNvSpPr/>
          <p:nvPr/>
        </p:nvSpPr>
        <p:spPr>
          <a:xfrm>
            <a:off x="6554610" y="2862828"/>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cxnSp>
        <p:nvCxnSpPr>
          <p:cNvPr id="138" name="직선 화살표 연결선 137"/>
          <p:cNvCxnSpPr/>
          <p:nvPr/>
        </p:nvCxnSpPr>
        <p:spPr>
          <a:xfrm>
            <a:off x="7163600" y="2697282"/>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직선 화살표 연결선 139"/>
          <p:cNvCxnSpPr/>
          <p:nvPr/>
        </p:nvCxnSpPr>
        <p:spPr>
          <a:xfrm flipH="1">
            <a:off x="7147105" y="2814946"/>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판단 140"/>
          <p:cNvSpPr/>
          <p:nvPr/>
        </p:nvSpPr>
        <p:spPr>
          <a:xfrm>
            <a:off x="7398502" y="2577659"/>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2" name="직사각형 141"/>
          <p:cNvSpPr/>
          <p:nvPr/>
        </p:nvSpPr>
        <p:spPr>
          <a:xfrm>
            <a:off x="7612591" y="2941860"/>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43" name="순서도: 판단 142"/>
          <p:cNvSpPr/>
          <p:nvPr/>
        </p:nvSpPr>
        <p:spPr>
          <a:xfrm>
            <a:off x="7013549" y="3171987"/>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FreeBoardReplyListAction.java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4" name="순서도: 판단 143"/>
          <p:cNvSpPr/>
          <p:nvPr/>
        </p:nvSpPr>
        <p:spPr>
          <a:xfrm>
            <a:off x="7036470" y="5092418"/>
            <a:ext cx="1819397"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FreeBoardReplyModifyOkAction.java</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5" name="순서도: 문서 144"/>
          <p:cNvSpPr/>
          <p:nvPr/>
        </p:nvSpPr>
        <p:spPr>
          <a:xfrm>
            <a:off x="6715540" y="581611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46" name="연결선: 꺾임 145"/>
          <p:cNvCxnSpPr>
            <a:stCxn id="144" idx="2"/>
            <a:endCxn id="145" idx="0"/>
          </p:cNvCxnSpPr>
          <p:nvPr/>
        </p:nvCxnSpPr>
        <p:spPr>
          <a:xfrm rot="5400000">
            <a:off x="7475295" y="5345239"/>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직사각형 146"/>
          <p:cNvSpPr/>
          <p:nvPr/>
        </p:nvSpPr>
        <p:spPr>
          <a:xfrm>
            <a:off x="7417847" y="5482169"/>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48" name="직선 화살표 연결선 147"/>
          <p:cNvCxnSpPr/>
          <p:nvPr/>
        </p:nvCxnSpPr>
        <p:spPr>
          <a:xfrm>
            <a:off x="7938102" y="3490505"/>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p:cNvSpPr/>
          <p:nvPr/>
        </p:nvSpPr>
        <p:spPr>
          <a:xfrm>
            <a:off x="10231412" y="362464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삭제</a:t>
            </a:r>
          </a:p>
        </p:txBody>
      </p:sp>
      <p:cxnSp>
        <p:nvCxnSpPr>
          <p:cNvPr id="150" name="직선 화살표 연결선 149"/>
          <p:cNvCxnSpPr/>
          <p:nvPr/>
        </p:nvCxnSpPr>
        <p:spPr>
          <a:xfrm>
            <a:off x="10749851" y="39193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1" name="순서도: 문서 150"/>
          <p:cNvSpPr/>
          <p:nvPr/>
        </p:nvSpPr>
        <p:spPr>
          <a:xfrm>
            <a:off x="10220806"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freeTalkView.jsp</a:t>
            </a:r>
            <a:endParaRPr lang="ko-KR" altLang="en-US" sz="900">
              <a:solidFill>
                <a:schemeClr val="tx1"/>
              </a:solidFill>
              <a:latin typeface="+mn-lt"/>
              <a:ea typeface="+mn-ea"/>
              <a:cs typeface="+mn-cs"/>
            </a:endParaRPr>
          </a:p>
        </p:txBody>
      </p:sp>
      <p:sp>
        <p:nvSpPr>
          <p:cNvPr id="152" name="직사각형 151"/>
          <p:cNvSpPr/>
          <p:nvPr/>
        </p:nvSpPr>
        <p:spPr>
          <a:xfrm>
            <a:off x="11166831" y="26252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53" name="직선 화살표 연결선 152"/>
          <p:cNvCxnSpPr/>
          <p:nvPr/>
        </p:nvCxnSpPr>
        <p:spPr>
          <a:xfrm>
            <a:off x="10721001"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연결선: 꺾임 153"/>
          <p:cNvCxnSpPr>
            <a:stCxn id="160" idx="3"/>
          </p:cNvCxnSpPr>
          <p:nvPr/>
        </p:nvCxnSpPr>
        <p:spPr>
          <a:xfrm>
            <a:off x="11244959"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p:cNvCxnSpPr/>
          <p:nvPr/>
        </p:nvCxnSpPr>
        <p:spPr>
          <a:xfrm>
            <a:off x="10698312"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6" name="그림 155" descr="모니터, 컴퓨터이(가) 표시된 사진  자동 생성된 설명"/>
          <p:cNvPicPr>
            <a:picLocks noChangeAspect="1"/>
          </p:cNvPicPr>
          <p:nvPr/>
        </p:nvPicPr>
        <p:blipFill rotWithShape="1">
          <a:blip r:embed="rId2"/>
          <a:stretch>
            <a:fillRect/>
          </a:stretch>
        </p:blipFill>
        <p:spPr>
          <a:xfrm>
            <a:off x="9490018" y="2545348"/>
            <a:ext cx="409055" cy="409055"/>
          </a:xfrm>
          <a:prstGeom prst="rect">
            <a:avLst/>
          </a:prstGeom>
        </p:spPr>
      </p:pic>
      <p:sp>
        <p:nvSpPr>
          <p:cNvPr id="157" name="직사각형 156"/>
          <p:cNvSpPr/>
          <p:nvPr/>
        </p:nvSpPr>
        <p:spPr>
          <a:xfrm>
            <a:off x="9351575" y="287969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cxnSp>
        <p:nvCxnSpPr>
          <p:cNvPr id="158" name="직선 화살표 연결선 157"/>
          <p:cNvCxnSpPr/>
          <p:nvPr/>
        </p:nvCxnSpPr>
        <p:spPr>
          <a:xfrm>
            <a:off x="9960565"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flipH="1">
            <a:off x="9944070"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0" name="순서도: 판단 159"/>
          <p:cNvSpPr/>
          <p:nvPr/>
        </p:nvSpPr>
        <p:spPr>
          <a:xfrm>
            <a:off x="10195467"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64" name="직사각형 163"/>
          <p:cNvSpPr/>
          <p:nvPr/>
        </p:nvSpPr>
        <p:spPr>
          <a:xfrm>
            <a:off x="10409556" y="295872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70" name="순서도: 판단 169"/>
          <p:cNvSpPr/>
          <p:nvPr/>
        </p:nvSpPr>
        <p:spPr>
          <a:xfrm>
            <a:off x="9810514" y="3188855"/>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FreeBoardReplyListAction.java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71" name="직선 화살표 연결선 170"/>
          <p:cNvCxnSpPr/>
          <p:nvPr/>
        </p:nvCxnSpPr>
        <p:spPr>
          <a:xfrm>
            <a:off x="10735067" y="3507373"/>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p:cNvSpPr/>
          <p:nvPr/>
        </p:nvSpPr>
        <p:spPr>
          <a:xfrm>
            <a:off x="10885534" y="296787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173" name="순서도: 판단 172"/>
          <p:cNvSpPr/>
          <p:nvPr/>
        </p:nvSpPr>
        <p:spPr>
          <a:xfrm>
            <a:off x="9887988" y="4135910"/>
            <a:ext cx="1732776"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FreeBoardReplyDeleteOkAction.java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74" name="직선 화살표 연결선 173"/>
          <p:cNvCxnSpPr/>
          <p:nvPr/>
        </p:nvCxnSpPr>
        <p:spPr>
          <a:xfrm>
            <a:off x="10760934" y="464442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0" name="직사각형 179"/>
          <p:cNvSpPr/>
          <p:nvPr/>
        </p:nvSpPr>
        <p:spPr>
          <a:xfrm>
            <a:off x="7916685" y="557638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81" name="직사각형 180"/>
          <p:cNvSpPr/>
          <p:nvPr/>
        </p:nvSpPr>
        <p:spPr>
          <a:xfrm>
            <a:off x="10720212" y="514176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pic>
        <p:nvPicPr>
          <p:cNvPr id="182" name="그림 181" descr="모니터, 컴퓨터이(가) 표시된 사진  자동 생성된 설명"/>
          <p:cNvPicPr>
            <a:picLocks noChangeAspect="1"/>
          </p:cNvPicPr>
          <p:nvPr/>
        </p:nvPicPr>
        <p:blipFill rotWithShape="1">
          <a:blip r:embed="rId2"/>
          <a:stretch>
            <a:fillRect/>
          </a:stretch>
        </p:blipFill>
        <p:spPr>
          <a:xfrm>
            <a:off x="9310518" y="4192310"/>
            <a:ext cx="409055" cy="409055"/>
          </a:xfrm>
          <a:prstGeom prst="rect">
            <a:avLst/>
          </a:prstGeom>
        </p:spPr>
      </p:pic>
      <p:cxnSp>
        <p:nvCxnSpPr>
          <p:cNvPr id="184" name="직선 화살표 연결선 183"/>
          <p:cNvCxnSpPr/>
          <p:nvPr/>
        </p:nvCxnSpPr>
        <p:spPr>
          <a:xfrm flipH="1">
            <a:off x="9694545" y="439016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5" name="직사각형 184"/>
          <p:cNvSpPr/>
          <p:nvPr/>
        </p:nvSpPr>
        <p:spPr>
          <a:xfrm>
            <a:off x="9284340" y="4469688"/>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TABLE_REPLY_FREETALK</a:t>
            </a:r>
          </a:p>
        </p:txBody>
      </p:sp>
      <p:sp>
        <p:nvSpPr>
          <p:cNvPr id="189" name="순서도: 문서 188"/>
          <p:cNvSpPr/>
          <p:nvPr/>
        </p:nvSpPr>
        <p:spPr>
          <a:xfrm>
            <a:off x="9529429" y="540076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96" name="연결선: 꺾임 195"/>
          <p:cNvCxnSpPr>
            <a:endCxn id="189" idx="0"/>
          </p:cNvCxnSpPr>
          <p:nvPr/>
        </p:nvCxnSpPr>
        <p:spPr>
          <a:xfrm rot="5400000">
            <a:off x="10289184" y="4929888"/>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직사각형 196"/>
          <p:cNvSpPr/>
          <p:nvPr/>
        </p:nvSpPr>
        <p:spPr>
          <a:xfrm>
            <a:off x="9953138" y="511728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인증 후기</a:t>
            </a:r>
          </a:p>
        </p:txBody>
      </p:sp>
      <p:graphicFrame>
        <p:nvGraphicFramePr>
          <p:cNvPr id="3" name="표 2"/>
          <p:cNvGraphicFramePr>
            <a:graphicFrameLocks noGrp="1"/>
          </p:cNvGraphicFramePr>
          <p:nvPr/>
        </p:nvGraphicFramePr>
        <p:xfrm>
          <a:off x="551384" y="1412776"/>
          <a:ext cx="10873208" cy="4576098"/>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gridCol w="3456384">
                  <a:extLst>
                    <a:ext uri="{9D8B030D-6E8A-4147-A177-3AD203B41FA5}">
                      <a16:colId xmlns:a16="http://schemas.microsoft.com/office/drawing/2014/main" val="20003"/>
                    </a:ext>
                  </a:extLst>
                </a:gridCol>
              </a:tblGrid>
              <a:tr h="396046">
                <a:tc rowSpan="2">
                  <a:txBody>
                    <a:bodyPr/>
                    <a:lstStyle/>
                    <a:p>
                      <a:pPr algn="ctr" latinLnBrk="1">
                        <a:defRPr>
                          <a:latin typeface="+mn-lt"/>
                          <a:ea typeface="+mn-ea"/>
                          <a:cs typeface="+mn-cs"/>
                        </a:defRPr>
                      </a:pPr>
                      <a:r>
                        <a:rPr lang="en-US" altLang="ko-KR" sz="650" b="1">
                          <a:solidFill>
                            <a:schemeClr val="tx1"/>
                          </a:solidFill>
                          <a:latin typeface="+mn-lt"/>
                          <a:ea typeface="+mn-ea"/>
                          <a:cs typeface="+mn-cs"/>
                        </a:rPr>
                        <a:t>ReviewBoard</a:t>
                      </a:r>
                    </a:p>
                    <a:p>
                      <a:pPr algn="ctr" latinLnBrk="1">
                        <a:defRPr>
                          <a:latin typeface="+mn-lt"/>
                          <a:ea typeface="+mn-ea"/>
                          <a:cs typeface="+mn-cs"/>
                        </a:defRPr>
                      </a:pPr>
                      <a:r>
                        <a:rPr lang="en-US" altLang="ko-KR" sz="650" b="1">
                          <a:solidFill>
                            <a:schemeClr val="tx1"/>
                          </a:solidFill>
                          <a:latin typeface="+mn-lt"/>
                          <a:ea typeface="+mn-ea"/>
                          <a:cs typeface="+mn-cs"/>
                        </a:rPr>
                        <a:t>User flow</a:t>
                      </a:r>
                      <a:endParaRPr lang="ko-KR" altLang="en-US" sz="65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1. </a:t>
                      </a:r>
                      <a:r>
                        <a:rPr lang="ko-KR" altLang="en-US" sz="1000" b="1">
                          <a:solidFill>
                            <a:schemeClr val="tx1"/>
                          </a:solidFill>
                          <a:latin typeface="+mn-lt"/>
                          <a:ea typeface="+mn-ea"/>
                          <a:cs typeface="+mn-cs"/>
                        </a:rPr>
                        <a:t>게시판 리스트</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2. </a:t>
                      </a:r>
                      <a:r>
                        <a:rPr lang="ko-KR" altLang="en-US" sz="1000" b="1">
                          <a:solidFill>
                            <a:schemeClr val="tx1"/>
                          </a:solidFill>
                          <a:latin typeface="+mn-lt"/>
                          <a:ea typeface="+mn-ea"/>
                          <a:cs typeface="+mn-cs"/>
                        </a:rPr>
                        <a:t>게시글 상세보기</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3. </a:t>
                      </a:r>
                      <a:r>
                        <a:rPr lang="ko-KR" altLang="en-US" sz="1000" b="1">
                          <a:solidFill>
                            <a:schemeClr val="tx1"/>
                          </a:solidFill>
                          <a:latin typeface="+mn-lt"/>
                          <a:ea typeface="+mn-ea"/>
                          <a:cs typeface="+mn-cs"/>
                        </a:rPr>
                        <a:t>게시글 수정</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180052">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17</a:t>
            </a:fld>
            <a:endParaRPr lang="en-US" altLang="en-US" sz="900">
              <a:latin typeface="+mn-lt"/>
              <a:ea typeface="+mn-ea"/>
              <a:cs typeface="+mn-cs"/>
            </a:endParaRPr>
          </a:p>
        </p:txBody>
      </p:sp>
      <p:sp>
        <p:nvSpPr>
          <p:cNvPr id="60" name="순서도: 처리 59"/>
          <p:cNvSpPr/>
          <p:nvPr/>
        </p:nvSpPr>
        <p:spPr>
          <a:xfrm>
            <a:off x="2713369" y="4410289"/>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제목</a:t>
            </a:r>
          </a:p>
        </p:txBody>
      </p:sp>
      <p:sp>
        <p:nvSpPr>
          <p:cNvPr id="100" name="순서도: 연결자 99"/>
          <p:cNvSpPr/>
          <p:nvPr/>
        </p:nvSpPr>
        <p:spPr>
          <a:xfrm flipV="1">
            <a:off x="3188052" y="4764131"/>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01" name="직사각형 100"/>
          <p:cNvSpPr/>
          <p:nvPr/>
        </p:nvSpPr>
        <p:spPr>
          <a:xfrm>
            <a:off x="3248208" y="4709462"/>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sp>
        <p:nvSpPr>
          <p:cNvPr id="150" name="순서도: 문서 149"/>
          <p:cNvSpPr/>
          <p:nvPr/>
        </p:nvSpPr>
        <p:spPr>
          <a:xfrm>
            <a:off x="5704234" y="276261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reviewView.jsp</a:t>
            </a:r>
            <a:endParaRPr lang="ko-KR" altLang="en-US" sz="900">
              <a:solidFill>
                <a:schemeClr val="tx1"/>
              </a:solidFill>
              <a:latin typeface="+mn-lt"/>
              <a:ea typeface="+mn-ea"/>
              <a:cs typeface="+mn-cs"/>
            </a:endParaRPr>
          </a:p>
        </p:txBody>
      </p:sp>
      <p:sp>
        <p:nvSpPr>
          <p:cNvPr id="157" name="순서도: 처리 156"/>
          <p:cNvSpPr/>
          <p:nvPr/>
        </p:nvSpPr>
        <p:spPr>
          <a:xfrm>
            <a:off x="4697527" y="3679013"/>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목록</a:t>
            </a:r>
          </a:p>
        </p:txBody>
      </p:sp>
      <p:sp>
        <p:nvSpPr>
          <p:cNvPr id="158" name="순서도: 처리 157"/>
          <p:cNvSpPr/>
          <p:nvPr/>
        </p:nvSpPr>
        <p:spPr>
          <a:xfrm>
            <a:off x="4698053" y="4938027"/>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삭제</a:t>
            </a:r>
          </a:p>
        </p:txBody>
      </p:sp>
      <p:sp>
        <p:nvSpPr>
          <p:cNvPr id="159" name="순서도: 처리 158"/>
          <p:cNvSpPr/>
          <p:nvPr/>
        </p:nvSpPr>
        <p:spPr>
          <a:xfrm>
            <a:off x="4705517" y="433981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a:t>
            </a:r>
          </a:p>
        </p:txBody>
      </p:sp>
      <p:cxnSp>
        <p:nvCxnSpPr>
          <p:cNvPr id="160" name="연결선: 꺾임 159"/>
          <p:cNvCxnSpPr>
            <a:endCxn id="157" idx="3"/>
          </p:cNvCxnSpPr>
          <p:nvPr/>
        </p:nvCxnSpPr>
        <p:spPr>
          <a:xfrm rot="5400000">
            <a:off x="5125571" y="3066604"/>
            <a:ext cx="772956" cy="74771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4698287" y="409725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72" name="직사각형 171"/>
          <p:cNvSpPr/>
          <p:nvPr/>
        </p:nvSpPr>
        <p:spPr>
          <a:xfrm>
            <a:off x="4758443" y="4042583"/>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1</a:t>
            </a:r>
          </a:p>
        </p:txBody>
      </p:sp>
      <p:sp>
        <p:nvSpPr>
          <p:cNvPr id="173" name="순서도: 연결자 172"/>
          <p:cNvSpPr/>
          <p:nvPr/>
        </p:nvSpPr>
        <p:spPr>
          <a:xfrm flipV="1">
            <a:off x="4694096" y="4726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74" name="직사각형 173"/>
          <p:cNvSpPr/>
          <p:nvPr/>
        </p:nvSpPr>
        <p:spPr>
          <a:xfrm>
            <a:off x="4770587" y="4658962"/>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3</a:t>
            </a:r>
          </a:p>
        </p:txBody>
      </p:sp>
      <p:sp>
        <p:nvSpPr>
          <p:cNvPr id="200" name="순서도: 문서 199"/>
          <p:cNvSpPr/>
          <p:nvPr/>
        </p:nvSpPr>
        <p:spPr>
          <a:xfrm>
            <a:off x="9660134" y="2667899"/>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reviewModify.jsp</a:t>
            </a:r>
            <a:endParaRPr lang="ko-KR" altLang="en-US" sz="900">
              <a:solidFill>
                <a:schemeClr val="tx1"/>
              </a:solidFill>
              <a:latin typeface="+mn-lt"/>
              <a:ea typeface="+mn-ea"/>
              <a:cs typeface="+mn-cs"/>
            </a:endParaRPr>
          </a:p>
        </p:txBody>
      </p:sp>
      <p:cxnSp>
        <p:nvCxnSpPr>
          <p:cNvPr id="201" name="연결선: 꺾임 200"/>
          <p:cNvCxnSpPr>
            <a:stCxn id="173" idx="0"/>
            <a:endCxn id="235" idx="1"/>
          </p:cNvCxnSpPr>
          <p:nvPr/>
        </p:nvCxnSpPr>
        <p:spPr>
          <a:xfrm rot="5400000" flipH="1" flipV="1">
            <a:off x="5645300" y="1382342"/>
            <a:ext cx="2559320" cy="4341416"/>
          </a:xfrm>
          <a:prstGeom prst="bentConnector4">
            <a:avLst>
              <a:gd name="adj1" fmla="val -2279"/>
              <a:gd name="adj2" fmla="val 7073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0131417" y="296709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9587587" y="314600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cxnSp>
        <p:nvCxnSpPr>
          <p:cNvPr id="210" name="직선 화살표 연결선 209"/>
          <p:cNvCxnSpPr/>
          <p:nvPr/>
        </p:nvCxnSpPr>
        <p:spPr>
          <a:xfrm>
            <a:off x="10131417" y="34450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2" name="순서도: 처리 211"/>
          <p:cNvSpPr/>
          <p:nvPr/>
        </p:nvSpPr>
        <p:spPr>
          <a:xfrm>
            <a:off x="9634985" y="364680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 하기</a:t>
            </a:r>
          </a:p>
        </p:txBody>
      </p:sp>
      <p:cxnSp>
        <p:nvCxnSpPr>
          <p:cNvPr id="213" name="직선 화살표 연결선 212"/>
          <p:cNvCxnSpPr/>
          <p:nvPr/>
        </p:nvCxnSpPr>
        <p:spPr>
          <a:xfrm>
            <a:off x="10146705" y="39412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8731036" y="3070407"/>
            <a:ext cx="1067872" cy="523220"/>
          </a:xfrm>
          <a:prstGeom prst="rect">
            <a:avLst/>
          </a:prstGeom>
        </p:spPr>
        <p:txBody>
          <a:bodyPr wrap="square">
            <a:spAutoFit/>
          </a:bodyPr>
          <a:lstStyle/>
          <a:p>
            <a:pPr marL="171450" lvl="0" indent="-171450">
              <a:buFont typeface="mn-ea"/>
              <a:buChar char="•"/>
              <a:defRPr>
                <a:latin typeface="+mn-lt"/>
                <a:ea typeface="+mn-ea"/>
                <a:cs typeface="+mn-cs"/>
              </a:defRPr>
            </a:pPr>
            <a:r>
              <a:rPr lang="en-US" altLang="ko-KR" sz="700">
                <a:latin typeface="+mn-lt"/>
                <a:ea typeface="+mn-ea"/>
                <a:cs typeface="+mn-cs"/>
              </a:rPr>
              <a:t>Input Information</a:t>
            </a:r>
          </a:p>
          <a:p>
            <a:pPr lvl="0">
              <a:defRPr>
                <a:latin typeface="+mn-lt"/>
                <a:ea typeface="+mn-ea"/>
                <a:cs typeface="+mn-cs"/>
              </a:defRPr>
            </a:pPr>
            <a:r>
              <a:rPr lang="en-US" altLang="ko-KR" sz="700">
                <a:latin typeface="+mn-lt"/>
                <a:ea typeface="+mn-ea"/>
                <a:cs typeface="+mn-cs"/>
              </a:rPr>
              <a:t>   - TITLE</a:t>
            </a:r>
          </a:p>
          <a:p>
            <a:pPr lvl="0">
              <a:defRPr>
                <a:latin typeface="+mn-lt"/>
                <a:ea typeface="+mn-ea"/>
                <a:cs typeface="+mn-cs"/>
              </a:defRPr>
            </a:pPr>
            <a:r>
              <a:rPr lang="en-US" altLang="ko-KR" sz="700">
                <a:latin typeface="+mn-lt"/>
                <a:ea typeface="+mn-ea"/>
                <a:cs typeface="+mn-cs"/>
              </a:rPr>
              <a:t>   - CONTENT</a:t>
            </a:r>
          </a:p>
          <a:p>
            <a:pPr lvl="0">
              <a:defRPr>
                <a:latin typeface="+mn-lt"/>
                <a:ea typeface="+mn-ea"/>
                <a:cs typeface="+mn-cs"/>
              </a:defRPr>
            </a:pPr>
            <a:r>
              <a:rPr lang="en-US" altLang="ko-KR" sz="700">
                <a:latin typeface="+mn-lt"/>
                <a:ea typeface="+mn-ea"/>
                <a:cs typeface="+mn-cs"/>
              </a:rPr>
              <a:t>   - FILE</a:t>
            </a:r>
          </a:p>
        </p:txBody>
      </p:sp>
      <p:sp>
        <p:nvSpPr>
          <p:cNvPr id="223" name="순서도: 처리 222"/>
          <p:cNvSpPr/>
          <p:nvPr/>
        </p:nvSpPr>
        <p:spPr>
          <a:xfrm>
            <a:off x="8687445" y="3646193"/>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목록</a:t>
            </a:r>
          </a:p>
        </p:txBody>
      </p:sp>
      <p:cxnSp>
        <p:nvCxnSpPr>
          <p:cNvPr id="224" name="연결선: 꺾임 223"/>
          <p:cNvCxnSpPr>
            <a:stCxn id="208" idx="4"/>
            <a:endCxn id="223" idx="0"/>
          </p:cNvCxnSpPr>
          <p:nvPr/>
        </p:nvCxnSpPr>
        <p:spPr>
          <a:xfrm rot="5400000">
            <a:off x="9403138" y="2949676"/>
            <a:ext cx="201158" cy="119187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8388372" y="415816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reviewList.jsp</a:t>
            </a:r>
            <a:endParaRPr lang="ko-KR" altLang="en-US" sz="900">
              <a:solidFill>
                <a:schemeClr val="tx1"/>
              </a:solidFill>
              <a:latin typeface="+mn-lt"/>
              <a:ea typeface="+mn-ea"/>
              <a:cs typeface="+mn-cs"/>
            </a:endParaRPr>
          </a:p>
        </p:txBody>
      </p:sp>
      <p:cxnSp>
        <p:nvCxnSpPr>
          <p:cNvPr id="240" name="직선 화살표 연결선 239"/>
          <p:cNvCxnSpPr/>
          <p:nvPr/>
        </p:nvCxnSpPr>
        <p:spPr>
          <a:xfrm>
            <a:off x="8907778" y="394199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직선 화살표 연결선 244"/>
          <p:cNvCxnSpPr/>
          <p:nvPr/>
        </p:nvCxnSpPr>
        <p:spPr>
          <a:xfrm>
            <a:off x="10100441" y="24707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0157656" y="446953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0190287" y="50540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2"/>
          <a:stretch>
            <a:fillRect/>
          </a:stretch>
        </p:blipFill>
        <p:spPr>
          <a:xfrm>
            <a:off x="8684335" y="4676896"/>
            <a:ext cx="409055" cy="409055"/>
          </a:xfrm>
          <a:prstGeom prst="rect">
            <a:avLst/>
          </a:prstGeom>
        </p:spPr>
      </p:pic>
      <p:cxnSp>
        <p:nvCxnSpPr>
          <p:cNvPr id="253" name="직선 화살표 연결선 252"/>
          <p:cNvCxnSpPr/>
          <p:nvPr/>
        </p:nvCxnSpPr>
        <p:spPr>
          <a:xfrm>
            <a:off x="9075547" y="4804239"/>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9064755" y="4929775"/>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8275590" y="495349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 REVIEW</a:t>
            </a:r>
          </a:p>
        </p:txBody>
      </p:sp>
      <p:pic>
        <p:nvPicPr>
          <p:cNvPr id="263" name="그림 262" descr="모니터, 컴퓨터이(가) 표시된 사진  자동 생성된 설명"/>
          <p:cNvPicPr>
            <a:picLocks noChangeAspect="1"/>
          </p:cNvPicPr>
          <p:nvPr/>
        </p:nvPicPr>
        <p:blipFill rotWithShape="1">
          <a:blip r:embed="rId2"/>
          <a:stretch>
            <a:fillRect/>
          </a:stretch>
        </p:blipFill>
        <p:spPr>
          <a:xfrm>
            <a:off x="8353144" y="4683539"/>
            <a:ext cx="409055" cy="409055"/>
          </a:xfrm>
          <a:prstGeom prst="rect">
            <a:avLst/>
          </a:prstGeom>
        </p:spPr>
      </p:pic>
      <p:sp>
        <p:nvSpPr>
          <p:cNvPr id="264" name="직사각형 263"/>
          <p:cNvSpPr/>
          <p:nvPr/>
        </p:nvSpPr>
        <p:spPr>
          <a:xfrm>
            <a:off x="8271056" y="505511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 REVIEW</a:t>
            </a:r>
          </a:p>
        </p:txBody>
      </p:sp>
      <p:sp>
        <p:nvSpPr>
          <p:cNvPr id="265" name="순서도: 연결자 264"/>
          <p:cNvSpPr/>
          <p:nvPr/>
        </p:nvSpPr>
        <p:spPr>
          <a:xfrm flipV="1">
            <a:off x="10129220" y="529111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66" name="직사각형 265"/>
          <p:cNvSpPr/>
          <p:nvPr/>
        </p:nvSpPr>
        <p:spPr>
          <a:xfrm>
            <a:off x="10203993" y="5228658"/>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sp>
        <p:nvSpPr>
          <p:cNvPr id="113" name="직사각형 112"/>
          <p:cNvSpPr/>
          <p:nvPr/>
        </p:nvSpPr>
        <p:spPr>
          <a:xfrm>
            <a:off x="2154864" y="3681462"/>
            <a:ext cx="70403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114" name="순서도: 문서 113"/>
          <p:cNvSpPr/>
          <p:nvPr/>
        </p:nvSpPr>
        <p:spPr>
          <a:xfrm>
            <a:off x="2692441" y="328230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reviewList.jsp</a:t>
            </a:r>
            <a:endParaRPr lang="ko-KR" altLang="en-US" sz="900">
              <a:solidFill>
                <a:schemeClr val="tx1"/>
              </a:solidFill>
              <a:latin typeface="+mn-lt"/>
              <a:ea typeface="+mn-ea"/>
              <a:cs typeface="+mn-cs"/>
            </a:endParaRPr>
          </a:p>
        </p:txBody>
      </p:sp>
      <p:cxnSp>
        <p:nvCxnSpPr>
          <p:cNvPr id="115" name="직선 화살표 연결선 114"/>
          <p:cNvCxnSpPr/>
          <p:nvPr/>
        </p:nvCxnSpPr>
        <p:spPr>
          <a:xfrm>
            <a:off x="3217499" y="307568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p:nvPr/>
        </p:nvCxnSpPr>
        <p:spPr>
          <a:xfrm>
            <a:off x="3217500" y="356211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p:cNvCxnSpPr/>
          <p:nvPr/>
        </p:nvCxnSpPr>
        <p:spPr>
          <a:xfrm>
            <a:off x="3242176" y="3942480"/>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연결선: 꺾임 121"/>
          <p:cNvCxnSpPr>
            <a:stCxn id="129" idx="1"/>
            <a:endCxn id="128" idx="0"/>
          </p:cNvCxnSpPr>
          <p:nvPr/>
        </p:nvCxnSpPr>
        <p:spPr>
          <a:xfrm rot="10800000" flipV="1">
            <a:off x="2572154" y="3900626"/>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3242176" y="4073139"/>
            <a:ext cx="662361"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128" name="순서도: 처리 127"/>
          <p:cNvSpPr/>
          <p:nvPr/>
        </p:nvSpPr>
        <p:spPr>
          <a:xfrm>
            <a:off x="1951411" y="409924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게시물이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129" name="순서도: 판단 128"/>
          <p:cNvSpPr/>
          <p:nvPr/>
        </p:nvSpPr>
        <p:spPr>
          <a:xfrm>
            <a:off x="2760236" y="3755176"/>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List</a:t>
            </a:r>
          </a:p>
        </p:txBody>
      </p:sp>
      <p:sp>
        <p:nvSpPr>
          <p:cNvPr id="130" name="순서도: 판단 129"/>
          <p:cNvSpPr/>
          <p:nvPr/>
        </p:nvSpPr>
        <p:spPr>
          <a:xfrm>
            <a:off x="2219996" y="2691518"/>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ReviewBoardListOkAction.java</a:t>
            </a:r>
            <a:endParaRPr lang="ko-KR" altLang="en-US" sz="800">
              <a:solidFill>
                <a:schemeClr val="tx1"/>
              </a:solidFill>
              <a:latin typeface="+mn-lt"/>
              <a:ea typeface="+mn-ea"/>
              <a:cs typeface="+mn-cs"/>
            </a:endParaRPr>
          </a:p>
        </p:txBody>
      </p:sp>
      <p:sp>
        <p:nvSpPr>
          <p:cNvPr id="131" name="직사각형 130"/>
          <p:cNvSpPr/>
          <p:nvPr/>
        </p:nvSpPr>
        <p:spPr>
          <a:xfrm>
            <a:off x="3170175" y="305333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35" name="순서도: 문서 134"/>
          <p:cNvSpPr/>
          <p:nvPr/>
        </p:nvSpPr>
        <p:spPr>
          <a:xfrm>
            <a:off x="1616377" y="327487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38" name="연결선: 꺾임 137"/>
          <p:cNvCxnSpPr>
            <a:stCxn id="130" idx="2"/>
            <a:endCxn id="135" idx="0"/>
          </p:cNvCxnSpPr>
          <p:nvPr/>
        </p:nvCxnSpPr>
        <p:spPr>
          <a:xfrm rot="5400000">
            <a:off x="2566249" y="2623622"/>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6" name="직사각형 145"/>
          <p:cNvSpPr/>
          <p:nvPr/>
        </p:nvSpPr>
        <p:spPr>
          <a:xfrm>
            <a:off x="2447535" y="297745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pic>
        <p:nvPicPr>
          <p:cNvPr id="165" name="그림 164" descr="모니터, 컴퓨터이(가) 표시된 사진  자동 생성된 설명"/>
          <p:cNvPicPr>
            <a:picLocks noChangeAspect="1"/>
          </p:cNvPicPr>
          <p:nvPr/>
        </p:nvPicPr>
        <p:blipFill rotWithShape="1">
          <a:blip r:embed="rId2"/>
          <a:stretch>
            <a:fillRect/>
          </a:stretch>
        </p:blipFill>
        <p:spPr>
          <a:xfrm>
            <a:off x="1592329" y="2687472"/>
            <a:ext cx="409055" cy="409055"/>
          </a:xfrm>
          <a:prstGeom prst="rect">
            <a:avLst/>
          </a:prstGeom>
        </p:spPr>
      </p:pic>
      <p:cxnSp>
        <p:nvCxnSpPr>
          <p:cNvPr id="166" name="직선 화살표 연결선 165"/>
          <p:cNvCxnSpPr/>
          <p:nvPr/>
        </p:nvCxnSpPr>
        <p:spPr>
          <a:xfrm>
            <a:off x="1983541" y="281481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p:cNvCxnSpPr/>
          <p:nvPr/>
        </p:nvCxnSpPr>
        <p:spPr>
          <a:xfrm flipH="1">
            <a:off x="1972749" y="2940351"/>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8" name="직사각형 167"/>
          <p:cNvSpPr/>
          <p:nvPr/>
        </p:nvSpPr>
        <p:spPr>
          <a:xfrm>
            <a:off x="1485840" y="2968777"/>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 REVIEW</a:t>
            </a:r>
          </a:p>
        </p:txBody>
      </p:sp>
      <p:sp>
        <p:nvSpPr>
          <p:cNvPr id="176" name="순서도: 판단 175"/>
          <p:cNvSpPr/>
          <p:nvPr/>
        </p:nvSpPr>
        <p:spPr>
          <a:xfrm>
            <a:off x="5300588" y="2112046"/>
            <a:ext cx="1794718" cy="45357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ReviewBoard</a:t>
            </a:r>
          </a:p>
          <a:p>
            <a:pPr algn="ctr">
              <a:defRPr>
                <a:latin typeface="+mn-lt"/>
                <a:ea typeface="+mn-ea"/>
                <a:cs typeface="+mn-cs"/>
              </a:defRPr>
            </a:pPr>
            <a:r>
              <a:rPr lang="en-US" altLang="ko-KR" sz="800">
                <a:solidFill>
                  <a:schemeClr val="tx1"/>
                </a:solidFill>
                <a:latin typeface="+mn-lt"/>
                <a:ea typeface="+mn-ea"/>
                <a:cs typeface="+mn-cs"/>
              </a:rPr>
              <a:t>ViewAction.java</a:t>
            </a:r>
            <a:endParaRPr lang="ko-KR" altLang="en-US" sz="800">
              <a:solidFill>
                <a:schemeClr val="tx1"/>
              </a:solidFill>
              <a:latin typeface="+mn-lt"/>
              <a:ea typeface="+mn-ea"/>
              <a:cs typeface="+mn-cs"/>
            </a:endParaRPr>
          </a:p>
        </p:txBody>
      </p:sp>
      <p:sp>
        <p:nvSpPr>
          <p:cNvPr id="177" name="순서도: 문서 176"/>
          <p:cNvSpPr/>
          <p:nvPr/>
        </p:nvSpPr>
        <p:spPr>
          <a:xfrm>
            <a:off x="4620096" y="2768247"/>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78" name="연결선: 꺾임 177"/>
          <p:cNvCxnSpPr>
            <a:stCxn id="176" idx="2"/>
            <a:endCxn id="177" idx="0"/>
          </p:cNvCxnSpPr>
          <p:nvPr/>
        </p:nvCxnSpPr>
        <p:spPr>
          <a:xfrm rot="5400000">
            <a:off x="5559735" y="2130035"/>
            <a:ext cx="202630" cy="1073795"/>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9" name="직사각형 178"/>
          <p:cNvSpPr/>
          <p:nvPr/>
        </p:nvSpPr>
        <p:spPr>
          <a:xfrm>
            <a:off x="5456738" y="2452991"/>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88" name="직선 화살표 연결선 187"/>
          <p:cNvCxnSpPr/>
          <p:nvPr/>
        </p:nvCxnSpPr>
        <p:spPr>
          <a:xfrm>
            <a:off x="6199209" y="257886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직사각형 188"/>
          <p:cNvSpPr/>
          <p:nvPr/>
        </p:nvSpPr>
        <p:spPr>
          <a:xfrm>
            <a:off x="6189088" y="254329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95" name="순서도: 연결자 194"/>
          <p:cNvSpPr/>
          <p:nvPr/>
        </p:nvSpPr>
        <p:spPr>
          <a:xfrm flipV="1">
            <a:off x="4698287" y="5313695"/>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02" name="직사각형 201"/>
          <p:cNvSpPr/>
          <p:nvPr/>
        </p:nvSpPr>
        <p:spPr>
          <a:xfrm>
            <a:off x="4758443" y="5259026"/>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4</a:t>
            </a:r>
          </a:p>
        </p:txBody>
      </p:sp>
      <p:cxnSp>
        <p:nvCxnSpPr>
          <p:cNvPr id="207" name="연결선: 꺾임 206"/>
          <p:cNvCxnSpPr>
            <a:endCxn id="159" idx="3"/>
          </p:cNvCxnSpPr>
          <p:nvPr/>
        </p:nvCxnSpPr>
        <p:spPr>
          <a:xfrm rot="5400000">
            <a:off x="4796361" y="3403805"/>
            <a:ext cx="1433762" cy="73411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9" name="연결선: 꺾임 208"/>
          <p:cNvCxnSpPr>
            <a:endCxn id="158" idx="3"/>
          </p:cNvCxnSpPr>
          <p:nvPr/>
        </p:nvCxnSpPr>
        <p:spPr>
          <a:xfrm rot="5400000">
            <a:off x="4499477" y="3705127"/>
            <a:ext cx="2020067" cy="74158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5" name="순서도: 판단 234"/>
          <p:cNvSpPr/>
          <p:nvPr/>
        </p:nvSpPr>
        <p:spPr>
          <a:xfrm>
            <a:off x="9095668" y="2084430"/>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ReviewBoard</a:t>
            </a:r>
          </a:p>
          <a:p>
            <a:pPr algn="ctr">
              <a:defRPr>
                <a:latin typeface="+mn-lt"/>
                <a:ea typeface="+mn-ea"/>
                <a:cs typeface="+mn-cs"/>
              </a:defRPr>
            </a:pPr>
            <a:r>
              <a:rPr lang="en-US" altLang="ko-KR" sz="800">
                <a:solidFill>
                  <a:schemeClr val="tx1"/>
                </a:solidFill>
                <a:latin typeface="+mn-lt"/>
                <a:ea typeface="+mn-ea"/>
                <a:cs typeface="+mn-cs"/>
              </a:rPr>
              <a:t>ModifyAction.java</a:t>
            </a:r>
            <a:endParaRPr lang="ko-KR" altLang="en-US" sz="800">
              <a:solidFill>
                <a:schemeClr val="tx1"/>
              </a:solidFill>
              <a:latin typeface="+mn-lt"/>
              <a:ea typeface="+mn-ea"/>
              <a:cs typeface="+mn-cs"/>
            </a:endParaRPr>
          </a:p>
        </p:txBody>
      </p:sp>
      <p:sp>
        <p:nvSpPr>
          <p:cNvPr id="243" name="순서도: 문서 242"/>
          <p:cNvSpPr/>
          <p:nvPr/>
        </p:nvSpPr>
        <p:spPr>
          <a:xfrm>
            <a:off x="8363914" y="2702406"/>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244" name="연결선: 꺾임 243"/>
          <p:cNvCxnSpPr/>
          <p:nvPr/>
        </p:nvCxnSpPr>
        <p:spPr>
          <a:xfrm rot="10800000" flipV="1">
            <a:off x="8840119" y="2507606"/>
            <a:ext cx="1250379" cy="21710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7" name="직사각형 246"/>
          <p:cNvSpPr/>
          <p:nvPr/>
        </p:nvSpPr>
        <p:spPr>
          <a:xfrm>
            <a:off x="9351987" y="2343077"/>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48" name="직사각형 247"/>
          <p:cNvSpPr/>
          <p:nvPr/>
        </p:nvSpPr>
        <p:spPr>
          <a:xfrm>
            <a:off x="10071119" y="243257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51" name="순서도: 판단 250"/>
          <p:cNvSpPr/>
          <p:nvPr/>
        </p:nvSpPr>
        <p:spPr>
          <a:xfrm>
            <a:off x="9391648" y="4132232"/>
            <a:ext cx="14995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modifyForm.submit()</a:t>
            </a:r>
            <a:endParaRPr lang="ko-KR" altLang="en-US" sz="800">
              <a:solidFill>
                <a:schemeClr val="tx1"/>
              </a:solidFill>
              <a:latin typeface="+mn-lt"/>
              <a:ea typeface="+mn-ea"/>
              <a:cs typeface="+mn-cs"/>
            </a:endParaRPr>
          </a:p>
        </p:txBody>
      </p:sp>
      <p:cxnSp>
        <p:nvCxnSpPr>
          <p:cNvPr id="262" name="연결선: 꺾임 261"/>
          <p:cNvCxnSpPr>
            <a:stCxn id="251" idx="3"/>
            <a:endCxn id="208" idx="5"/>
          </p:cNvCxnSpPr>
          <p:nvPr/>
        </p:nvCxnSpPr>
        <p:spPr>
          <a:xfrm flipH="1" flipV="1">
            <a:off x="10509309" y="3295521"/>
            <a:ext cx="381890" cy="1025671"/>
          </a:xfrm>
          <a:prstGeom prst="bentConnector3">
            <a:avLst>
              <a:gd name="adj1" fmla="val -284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9" name="직사각형 268"/>
          <p:cNvSpPr/>
          <p:nvPr/>
        </p:nvSpPr>
        <p:spPr>
          <a:xfrm>
            <a:off x="10630856" y="4045128"/>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70" name="직사각형 269"/>
          <p:cNvSpPr/>
          <p:nvPr/>
        </p:nvSpPr>
        <p:spPr>
          <a:xfrm>
            <a:off x="10102569" y="447693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73" name="순서도: 판단 272"/>
          <p:cNvSpPr/>
          <p:nvPr/>
        </p:nvSpPr>
        <p:spPr>
          <a:xfrm>
            <a:off x="9304606" y="4676157"/>
            <a:ext cx="177136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700">
                <a:solidFill>
                  <a:schemeClr val="tx1"/>
                </a:solidFill>
                <a:latin typeface="+mn-lt"/>
                <a:ea typeface="+mn-ea"/>
                <a:cs typeface="+mn-cs"/>
              </a:rPr>
              <a:t>ReviewBoard</a:t>
            </a:r>
          </a:p>
          <a:p>
            <a:pPr algn="ctr">
              <a:defRPr>
                <a:latin typeface="+mn-lt"/>
                <a:ea typeface="+mn-ea"/>
                <a:cs typeface="+mn-cs"/>
              </a:defRPr>
            </a:pPr>
            <a:r>
              <a:rPr lang="en-US" altLang="ko-KR" sz="700">
                <a:solidFill>
                  <a:schemeClr val="tx1"/>
                </a:solidFill>
                <a:latin typeface="+mn-lt"/>
                <a:ea typeface="+mn-ea"/>
                <a:cs typeface="+mn-cs"/>
              </a:rPr>
              <a:t>ModifyOkAction</a:t>
            </a:r>
          </a:p>
          <a:p>
            <a:pPr algn="ctr">
              <a:defRPr>
                <a:latin typeface="+mn-lt"/>
                <a:ea typeface="+mn-ea"/>
                <a:cs typeface="+mn-cs"/>
              </a:defRPr>
            </a:pPr>
            <a:r>
              <a:rPr lang="en-US" altLang="ko-KR" sz="700">
                <a:solidFill>
                  <a:schemeClr val="tx1"/>
                </a:solidFill>
                <a:latin typeface="+mn-lt"/>
                <a:ea typeface="+mn-ea"/>
                <a:cs typeface="+mn-cs"/>
              </a:rPr>
              <a:t>.java</a:t>
            </a:r>
            <a:endParaRPr lang="ko-KR" altLang="en-US" sz="700">
              <a:solidFill>
                <a:schemeClr val="tx1"/>
              </a:solidFill>
              <a:latin typeface="+mn-lt"/>
              <a:ea typeface="+mn-ea"/>
              <a:cs typeface="+mn-cs"/>
            </a:endParaRPr>
          </a:p>
        </p:txBody>
      </p:sp>
      <p:sp>
        <p:nvSpPr>
          <p:cNvPr id="274" name="직사각형 273"/>
          <p:cNvSpPr/>
          <p:nvPr/>
        </p:nvSpPr>
        <p:spPr>
          <a:xfrm>
            <a:off x="10173329" y="5038962"/>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275" name="직사각형 274"/>
          <p:cNvSpPr/>
          <p:nvPr/>
        </p:nvSpPr>
        <p:spPr>
          <a:xfrm>
            <a:off x="9785856" y="4997371"/>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276" name="순서도: 문서 275"/>
          <p:cNvSpPr/>
          <p:nvPr/>
        </p:nvSpPr>
        <p:spPr>
          <a:xfrm>
            <a:off x="8476887" y="537155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277" name="연결선: 꺾임 276"/>
          <p:cNvCxnSpPr>
            <a:stCxn id="273" idx="2"/>
            <a:endCxn id="276" idx="0"/>
          </p:cNvCxnSpPr>
          <p:nvPr/>
        </p:nvCxnSpPr>
        <p:spPr>
          <a:xfrm rot="5400000">
            <a:off x="9426877" y="4608143"/>
            <a:ext cx="317476" cy="1209344"/>
          </a:xfrm>
          <a:prstGeom prst="bentConnector3">
            <a:avLst>
              <a:gd name="adj1" fmla="val 4404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연결선: 꺾임 141"/>
          <p:cNvCxnSpPr>
            <a:stCxn id="150" idx="2"/>
            <a:endCxn id="152" idx="0"/>
          </p:cNvCxnSpPr>
          <p:nvPr/>
        </p:nvCxnSpPr>
        <p:spPr>
          <a:xfrm rot="16200000" flipH="1">
            <a:off x="6526286" y="2741281"/>
            <a:ext cx="179416" cy="81540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순서도: 처리 151"/>
          <p:cNvSpPr/>
          <p:nvPr/>
        </p:nvSpPr>
        <p:spPr>
          <a:xfrm>
            <a:off x="6427759" y="3238693"/>
            <a:ext cx="1191878" cy="35384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본 이벤트 바로가기</a:t>
            </a:r>
          </a:p>
        </p:txBody>
      </p:sp>
      <p:sp>
        <p:nvSpPr>
          <p:cNvPr id="154" name="순서도: 문서 59"/>
          <p:cNvSpPr/>
          <p:nvPr/>
        </p:nvSpPr>
        <p:spPr>
          <a:xfrm>
            <a:off x="6540466" y="378918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p>
        </p:txBody>
      </p:sp>
      <p:cxnSp>
        <p:nvCxnSpPr>
          <p:cNvPr id="156" name="직선 화살표 연결선 155"/>
          <p:cNvCxnSpPr/>
          <p:nvPr/>
        </p:nvCxnSpPr>
        <p:spPr>
          <a:xfrm>
            <a:off x="7027646" y="358747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인증 후기</a:t>
            </a:r>
          </a:p>
        </p:txBody>
      </p:sp>
      <p:graphicFrame>
        <p:nvGraphicFramePr>
          <p:cNvPr id="3" name="표 2"/>
          <p:cNvGraphicFramePr>
            <a:graphicFrameLocks noGrp="1"/>
          </p:cNvGraphicFramePr>
          <p:nvPr/>
        </p:nvGraphicFramePr>
        <p:xfrm>
          <a:off x="47328" y="1304514"/>
          <a:ext cx="12097343" cy="5076814"/>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3040878">
                  <a:extLst>
                    <a:ext uri="{9D8B030D-6E8A-4147-A177-3AD203B41FA5}">
                      <a16:colId xmlns:a16="http://schemas.microsoft.com/office/drawing/2014/main" val="20001"/>
                    </a:ext>
                  </a:extLst>
                </a:gridCol>
                <a:gridCol w="2800965">
                  <a:extLst>
                    <a:ext uri="{9D8B030D-6E8A-4147-A177-3AD203B41FA5}">
                      <a16:colId xmlns:a16="http://schemas.microsoft.com/office/drawing/2014/main" val="20002"/>
                    </a:ext>
                  </a:extLst>
                </a:gridCol>
                <a:gridCol w="2727109">
                  <a:extLst>
                    <a:ext uri="{9D8B030D-6E8A-4147-A177-3AD203B41FA5}">
                      <a16:colId xmlns:a16="http://schemas.microsoft.com/office/drawing/2014/main" val="20003"/>
                    </a:ext>
                  </a:extLst>
                </a:gridCol>
                <a:gridCol w="2808311">
                  <a:extLst>
                    <a:ext uri="{9D8B030D-6E8A-4147-A177-3AD203B41FA5}">
                      <a16:colId xmlns:a16="http://schemas.microsoft.com/office/drawing/2014/main" val="20004"/>
                    </a:ext>
                  </a:extLst>
                </a:gridCol>
              </a:tblGrid>
              <a:tr h="439381">
                <a:tc rowSpan="2">
                  <a:txBody>
                    <a:bodyPr/>
                    <a:lstStyle/>
                    <a:p>
                      <a:pPr algn="ctr" latinLnBrk="1">
                        <a:defRPr>
                          <a:latin typeface="+mn-lt"/>
                          <a:ea typeface="+mn-ea"/>
                          <a:cs typeface="+mn-cs"/>
                        </a:defRPr>
                      </a:pPr>
                      <a:r>
                        <a:rPr lang="en-US" altLang="ko-KR" sz="650" b="1">
                          <a:solidFill>
                            <a:schemeClr val="tx1"/>
                          </a:solidFill>
                          <a:latin typeface="+mn-lt"/>
                          <a:ea typeface="+mn-ea"/>
                          <a:cs typeface="+mn-cs"/>
                        </a:rPr>
                        <a:t>ReviewBoard</a:t>
                      </a:r>
                    </a:p>
                    <a:p>
                      <a:pPr algn="ctr" latinLnBrk="1">
                        <a:defRPr>
                          <a:latin typeface="+mn-lt"/>
                          <a:ea typeface="+mn-ea"/>
                          <a:cs typeface="+mn-cs"/>
                        </a:defRPr>
                      </a:pPr>
                      <a:r>
                        <a:rPr lang="en-US" altLang="ko-KR" sz="650" b="1">
                          <a:solidFill>
                            <a:schemeClr val="tx1"/>
                          </a:solidFill>
                          <a:latin typeface="+mn-lt"/>
                          <a:ea typeface="+mn-ea"/>
                          <a:cs typeface="+mn-cs"/>
                        </a:rPr>
                        <a:t>User flow</a:t>
                      </a:r>
                      <a:endParaRPr lang="ko-KR" altLang="en-US" sz="65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1000" b="1">
                          <a:solidFill>
                            <a:schemeClr val="tx1"/>
                          </a:solidFill>
                          <a:latin typeface="+mn-lt"/>
                          <a:ea typeface="+mn-ea"/>
                          <a:cs typeface="+mn-cs"/>
                        </a:rPr>
                        <a:t>STEP 4. </a:t>
                      </a:r>
                      <a:r>
                        <a:rPr lang="ko-KR" altLang="en-US" sz="1000" b="1">
                          <a:solidFill>
                            <a:schemeClr val="tx1"/>
                          </a:solidFill>
                          <a:latin typeface="+mn-lt"/>
                          <a:ea typeface="+mn-ea"/>
                          <a:cs typeface="+mn-cs"/>
                        </a:rPr>
                        <a:t>게시글 삭제</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5. </a:t>
                      </a:r>
                      <a:r>
                        <a:rPr lang="ko-KR" altLang="en-US" sz="1000" b="1">
                          <a:solidFill>
                            <a:schemeClr val="tx1"/>
                          </a:solidFill>
                          <a:latin typeface="+mn-lt"/>
                          <a:ea typeface="+mn-ea"/>
                          <a:cs typeface="+mn-cs"/>
                        </a:rPr>
                        <a:t>댓글 작성</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6. </a:t>
                      </a:r>
                      <a:r>
                        <a:rPr lang="ko-KR" altLang="en-US" sz="1000" b="1">
                          <a:solidFill>
                            <a:schemeClr val="tx1"/>
                          </a:solidFill>
                          <a:latin typeface="+mn-lt"/>
                          <a:ea typeface="+mn-ea"/>
                          <a:cs typeface="+mn-cs"/>
                        </a:rPr>
                        <a:t>댓글 수정</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en-US" altLang="ko-KR" sz="1000" b="1">
                          <a:solidFill>
                            <a:schemeClr val="tx1"/>
                          </a:solidFill>
                          <a:latin typeface="+mn-lt"/>
                          <a:ea typeface="+mn-ea"/>
                          <a:cs typeface="+mn-cs"/>
                        </a:rPr>
                        <a:t>STEP 7. </a:t>
                      </a:r>
                      <a:r>
                        <a:rPr lang="ko-KR" altLang="en-US" sz="1000" b="1">
                          <a:solidFill>
                            <a:schemeClr val="tx1"/>
                          </a:solidFill>
                          <a:latin typeface="+mn-lt"/>
                          <a:ea typeface="+mn-ea"/>
                          <a:cs typeface="+mn-cs"/>
                        </a:rPr>
                        <a:t>댓글 삭제</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637433">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18</a:t>
            </a:fld>
            <a:endParaRPr lang="en-US" altLang="en-US" sz="900">
              <a:latin typeface="+mn-lt"/>
              <a:ea typeface="+mn-ea"/>
              <a:cs typeface="+mn-cs"/>
            </a:endParaRPr>
          </a:p>
        </p:txBody>
      </p:sp>
      <p:sp>
        <p:nvSpPr>
          <p:cNvPr id="59" name="순서도: 문서 58"/>
          <p:cNvSpPr/>
          <p:nvPr/>
        </p:nvSpPr>
        <p:spPr>
          <a:xfrm>
            <a:off x="4610394"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reviewView.jsp</a:t>
            </a:r>
            <a:endParaRPr lang="ko-KR" altLang="en-US" sz="900">
              <a:solidFill>
                <a:schemeClr val="tx1"/>
              </a:solidFill>
              <a:latin typeface="+mn-lt"/>
              <a:ea typeface="+mn-ea"/>
              <a:cs typeface="+mn-cs"/>
            </a:endParaRPr>
          </a:p>
        </p:txBody>
      </p:sp>
      <p:sp>
        <p:nvSpPr>
          <p:cNvPr id="79" name="직사각형 78"/>
          <p:cNvSpPr/>
          <p:nvPr/>
        </p:nvSpPr>
        <p:spPr>
          <a:xfrm>
            <a:off x="5556419" y="26252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82" name="직선 화살표 연결선 81"/>
          <p:cNvCxnSpPr/>
          <p:nvPr/>
        </p:nvCxnSpPr>
        <p:spPr>
          <a:xfrm>
            <a:off x="5110589"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stCxn id="104" idx="3"/>
          </p:cNvCxnSpPr>
          <p:nvPr/>
        </p:nvCxnSpPr>
        <p:spPr>
          <a:xfrm>
            <a:off x="5634547"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5351955" y="2976011"/>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cxnSp>
        <p:nvCxnSpPr>
          <p:cNvPr id="93" name="직선 화살표 연결선 92"/>
          <p:cNvCxnSpPr/>
          <p:nvPr/>
        </p:nvCxnSpPr>
        <p:spPr>
          <a:xfrm>
            <a:off x="5087900"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3879606" y="2545348"/>
            <a:ext cx="409055" cy="409055"/>
          </a:xfrm>
          <a:prstGeom prst="rect">
            <a:avLst/>
          </a:prstGeom>
        </p:spPr>
      </p:pic>
      <p:sp>
        <p:nvSpPr>
          <p:cNvPr id="95" name="직사각형 94"/>
          <p:cNvSpPr/>
          <p:nvPr/>
        </p:nvSpPr>
        <p:spPr>
          <a:xfrm>
            <a:off x="3741163" y="287969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cxnSp>
        <p:nvCxnSpPr>
          <p:cNvPr id="96" name="직선 화살표 연결선 95"/>
          <p:cNvCxnSpPr/>
          <p:nvPr/>
        </p:nvCxnSpPr>
        <p:spPr>
          <a:xfrm>
            <a:off x="4350153"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4333658"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4584419" y="428990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등록</a:t>
            </a:r>
          </a:p>
        </p:txBody>
      </p:sp>
      <p:sp>
        <p:nvSpPr>
          <p:cNvPr id="108" name="순서도: 데이터 107"/>
          <p:cNvSpPr/>
          <p:nvPr/>
        </p:nvSpPr>
        <p:spPr>
          <a:xfrm>
            <a:off x="4484418" y="3766560"/>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CONTENT</a:t>
            </a:r>
          </a:p>
        </p:txBody>
      </p:sp>
      <p:cxnSp>
        <p:nvCxnSpPr>
          <p:cNvPr id="113" name="직선 화살표 연결선 112"/>
          <p:cNvCxnSpPr/>
          <p:nvPr/>
        </p:nvCxnSpPr>
        <p:spPr>
          <a:xfrm>
            <a:off x="5099796" y="40816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5073850" y="3501085"/>
            <a:ext cx="99738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session_id != null</a:t>
            </a:r>
            <a:endParaRPr lang="ko-KR" altLang="en-US" sz="800">
              <a:latin typeface="+mn-lt"/>
              <a:ea typeface="+mn-ea"/>
              <a:cs typeface="+mn-cs"/>
            </a:endParaRPr>
          </a:p>
        </p:txBody>
      </p:sp>
      <p:cxnSp>
        <p:nvCxnSpPr>
          <p:cNvPr id="128" name="직선 화살표 연결선 127"/>
          <p:cNvCxnSpPr/>
          <p:nvPr/>
        </p:nvCxnSpPr>
        <p:spPr>
          <a:xfrm>
            <a:off x="5091451" y="52279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5040825" y="544757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30" name="직사각형 129"/>
          <p:cNvSpPr/>
          <p:nvPr/>
        </p:nvSpPr>
        <p:spPr>
          <a:xfrm>
            <a:off x="5100981" y="5392904"/>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sp>
        <p:nvSpPr>
          <p:cNvPr id="169" name="순서도: 처리 168"/>
          <p:cNvSpPr/>
          <p:nvPr/>
        </p:nvSpPr>
        <p:spPr>
          <a:xfrm>
            <a:off x="7434447" y="360777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a:t>
            </a:r>
          </a:p>
        </p:txBody>
      </p:sp>
      <p:cxnSp>
        <p:nvCxnSpPr>
          <p:cNvPr id="176" name="직선 화살표 연결선 175"/>
          <p:cNvCxnSpPr/>
          <p:nvPr/>
        </p:nvCxnSpPr>
        <p:spPr>
          <a:xfrm>
            <a:off x="7952886" y="39024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7344231" y="4109704"/>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CONTENT</a:t>
            </a:r>
          </a:p>
        </p:txBody>
      </p:sp>
      <p:sp>
        <p:nvSpPr>
          <p:cNvPr id="178" name="순서도: 처리 177"/>
          <p:cNvSpPr/>
          <p:nvPr/>
        </p:nvSpPr>
        <p:spPr>
          <a:xfrm>
            <a:off x="7448558" y="462283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수정 완료</a:t>
            </a:r>
          </a:p>
        </p:txBody>
      </p:sp>
      <p:cxnSp>
        <p:nvCxnSpPr>
          <p:cNvPr id="179" name="직선 화살표 연결선 178"/>
          <p:cNvCxnSpPr/>
          <p:nvPr/>
        </p:nvCxnSpPr>
        <p:spPr>
          <a:xfrm>
            <a:off x="7952886" y="440873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7952886" y="491435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p:cNvCxnSpPr/>
          <p:nvPr/>
        </p:nvCxnSpPr>
        <p:spPr>
          <a:xfrm>
            <a:off x="7946168" y="56094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7890264" y="585504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93" name="직사각형 192"/>
          <p:cNvSpPr/>
          <p:nvPr/>
        </p:nvSpPr>
        <p:spPr>
          <a:xfrm>
            <a:off x="7950420" y="5800377"/>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6531997" y="5117283"/>
            <a:ext cx="409055" cy="409055"/>
          </a:xfrm>
          <a:prstGeom prst="rect">
            <a:avLst/>
          </a:prstGeom>
        </p:spPr>
      </p:pic>
      <p:sp>
        <p:nvSpPr>
          <p:cNvPr id="195" name="직사각형 194"/>
          <p:cNvSpPr/>
          <p:nvPr/>
        </p:nvSpPr>
        <p:spPr>
          <a:xfrm>
            <a:off x="6517051" y="5438095"/>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cxnSp>
        <p:nvCxnSpPr>
          <p:cNvPr id="202" name="직선 화살표 연결선 201"/>
          <p:cNvCxnSpPr/>
          <p:nvPr/>
        </p:nvCxnSpPr>
        <p:spPr>
          <a:xfrm>
            <a:off x="6910912" y="528187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6892503" y="540705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10757116" y="51344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10696960" y="5377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233" name="직사각형 232"/>
          <p:cNvSpPr/>
          <p:nvPr/>
        </p:nvSpPr>
        <p:spPr>
          <a:xfrm>
            <a:off x="10757116" y="5323127"/>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2</a:t>
            </a:r>
          </a:p>
        </p:txBody>
      </p:sp>
      <p:sp>
        <p:nvSpPr>
          <p:cNvPr id="238" name="순서도: 처리 237"/>
          <p:cNvSpPr/>
          <p:nvPr/>
        </p:nvSpPr>
        <p:spPr>
          <a:xfrm>
            <a:off x="10220949" y="483081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50">
                <a:solidFill>
                  <a:schemeClr val="tx1"/>
                </a:solidFill>
                <a:latin typeface="+mn-lt"/>
                <a:ea typeface="+mn-ea"/>
                <a:cs typeface="+mn-cs"/>
              </a:rPr>
              <a:t>댓글이 삭제되었습니다</a:t>
            </a:r>
            <a:r>
              <a:rPr lang="en-US" altLang="ko-KR" sz="650">
                <a:solidFill>
                  <a:schemeClr val="tx1"/>
                </a:solidFill>
                <a:latin typeface="+mn-lt"/>
                <a:ea typeface="+mn-ea"/>
                <a:cs typeface="+mn-cs"/>
              </a:rPr>
              <a:t>.</a:t>
            </a:r>
          </a:p>
          <a:p>
            <a:pPr algn="ctr">
              <a:defRPr>
                <a:latin typeface="+mn-lt"/>
                <a:ea typeface="+mn-ea"/>
                <a:cs typeface="+mn-cs"/>
              </a:defRPr>
            </a:pPr>
            <a:r>
              <a:rPr lang="en-US" altLang="ko-KR" sz="700">
                <a:solidFill>
                  <a:schemeClr val="tx1"/>
                </a:solidFill>
                <a:latin typeface="+mn-lt"/>
                <a:ea typeface="+mn-ea"/>
                <a:cs typeface="+mn-cs"/>
              </a:rPr>
              <a:t> </a:t>
            </a:r>
            <a:endParaRPr lang="ko-KR" altLang="en-US" sz="700">
              <a:solidFill>
                <a:schemeClr val="tx1"/>
              </a:solidFill>
              <a:latin typeface="+mn-lt"/>
              <a:ea typeface="+mn-ea"/>
              <a:cs typeface="+mn-cs"/>
            </a:endParaRPr>
          </a:p>
        </p:txBody>
      </p:sp>
      <p:sp>
        <p:nvSpPr>
          <p:cNvPr id="239" name="순서도: 수행의 시작/종료 238"/>
          <p:cNvSpPr/>
          <p:nvPr/>
        </p:nvSpPr>
        <p:spPr>
          <a:xfrm>
            <a:off x="10537541" y="500676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77" name="순서도: 판단 76"/>
          <p:cNvSpPr/>
          <p:nvPr/>
        </p:nvSpPr>
        <p:spPr>
          <a:xfrm>
            <a:off x="1584692" y="3400201"/>
            <a:ext cx="21882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ReviewBoardDeleteOkAction.java</a:t>
            </a:r>
            <a:endParaRPr lang="ko-KR" altLang="en-US" sz="800">
              <a:solidFill>
                <a:schemeClr val="tx1"/>
              </a:solidFill>
              <a:latin typeface="+mn-lt"/>
              <a:ea typeface="+mn-ea"/>
              <a:cs typeface="+mn-cs"/>
            </a:endParaRPr>
          </a:p>
        </p:txBody>
      </p:sp>
      <p:pic>
        <p:nvPicPr>
          <p:cNvPr id="78" name="그림 77" descr="모니터, 컴퓨터이(가) 표시된 사진  자동 생성된 설명"/>
          <p:cNvPicPr>
            <a:picLocks noChangeAspect="1"/>
          </p:cNvPicPr>
          <p:nvPr/>
        </p:nvPicPr>
        <p:blipFill rotWithShape="1">
          <a:blip r:embed="rId2"/>
          <a:stretch>
            <a:fillRect/>
          </a:stretch>
        </p:blipFill>
        <p:spPr>
          <a:xfrm>
            <a:off x="1086718" y="3391988"/>
            <a:ext cx="409055" cy="409055"/>
          </a:xfrm>
          <a:prstGeom prst="rect">
            <a:avLst/>
          </a:prstGeom>
        </p:spPr>
      </p:pic>
      <p:cxnSp>
        <p:nvCxnSpPr>
          <p:cNvPr id="80" name="직선 화살표 연결선 79"/>
          <p:cNvCxnSpPr/>
          <p:nvPr/>
        </p:nvCxnSpPr>
        <p:spPr>
          <a:xfrm>
            <a:off x="1477930" y="351933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p:cNvCxnSpPr/>
          <p:nvPr/>
        </p:nvCxnSpPr>
        <p:spPr>
          <a:xfrm flipH="1">
            <a:off x="1467138" y="364486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5" name="그림 84" descr="모니터, 컴퓨터이(가) 표시된 사진  자동 생성된 설명"/>
          <p:cNvPicPr>
            <a:picLocks noChangeAspect="1"/>
          </p:cNvPicPr>
          <p:nvPr/>
        </p:nvPicPr>
        <p:blipFill rotWithShape="1">
          <a:blip r:embed="rId2"/>
          <a:stretch>
            <a:fillRect/>
          </a:stretch>
        </p:blipFill>
        <p:spPr>
          <a:xfrm>
            <a:off x="755527" y="3398631"/>
            <a:ext cx="409055" cy="409055"/>
          </a:xfrm>
          <a:prstGeom prst="rect">
            <a:avLst/>
          </a:prstGeom>
        </p:spPr>
      </p:pic>
      <p:sp>
        <p:nvSpPr>
          <p:cNvPr id="86" name="직사각형 85"/>
          <p:cNvSpPr/>
          <p:nvPr/>
        </p:nvSpPr>
        <p:spPr>
          <a:xfrm>
            <a:off x="755527" y="369133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TABLE_BOARD_ REVIEW</a:t>
            </a:r>
          </a:p>
        </p:txBody>
      </p:sp>
      <p:sp>
        <p:nvSpPr>
          <p:cNvPr id="89" name="직사각형 88"/>
          <p:cNvSpPr/>
          <p:nvPr/>
        </p:nvSpPr>
        <p:spPr>
          <a:xfrm>
            <a:off x="755527" y="3778121"/>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TABLE_FILES_ REVIEW</a:t>
            </a:r>
          </a:p>
        </p:txBody>
      </p:sp>
      <p:sp>
        <p:nvSpPr>
          <p:cNvPr id="91" name="순서도: 문서 90"/>
          <p:cNvSpPr/>
          <p:nvPr/>
        </p:nvSpPr>
        <p:spPr>
          <a:xfrm>
            <a:off x="912261" y="417407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92" name="연결선: 꺾임 91"/>
          <p:cNvCxnSpPr>
            <a:stCxn id="77" idx="2"/>
            <a:endCxn id="91" idx="0"/>
          </p:cNvCxnSpPr>
          <p:nvPr/>
        </p:nvCxnSpPr>
        <p:spPr>
          <a:xfrm rot="5400000">
            <a:off x="1849592" y="3344847"/>
            <a:ext cx="395953" cy="126250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9" name="순서도: 연결자 98"/>
          <p:cNvSpPr/>
          <p:nvPr/>
        </p:nvSpPr>
        <p:spPr>
          <a:xfrm flipV="1">
            <a:off x="2657530" y="41853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100" name="직사각형 99"/>
          <p:cNvSpPr/>
          <p:nvPr/>
        </p:nvSpPr>
        <p:spPr>
          <a:xfrm>
            <a:off x="2717686" y="4130678"/>
            <a:ext cx="545621"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step 1</a:t>
            </a:r>
          </a:p>
        </p:txBody>
      </p:sp>
      <p:cxnSp>
        <p:nvCxnSpPr>
          <p:cNvPr id="101" name="직선 화살표 연결선 100"/>
          <p:cNvCxnSpPr/>
          <p:nvPr/>
        </p:nvCxnSpPr>
        <p:spPr>
          <a:xfrm>
            <a:off x="2729792" y="39393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p:cNvSpPr/>
          <p:nvPr/>
        </p:nvSpPr>
        <p:spPr>
          <a:xfrm>
            <a:off x="1890869" y="375970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03" name="직사각형 102"/>
          <p:cNvSpPr/>
          <p:nvPr/>
        </p:nvSpPr>
        <p:spPr>
          <a:xfrm>
            <a:off x="2713158" y="385061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4" name="순서도: 판단 103"/>
          <p:cNvSpPr/>
          <p:nvPr/>
        </p:nvSpPr>
        <p:spPr>
          <a:xfrm>
            <a:off x="4585055"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05" name="직사각형 104"/>
          <p:cNvSpPr/>
          <p:nvPr/>
        </p:nvSpPr>
        <p:spPr>
          <a:xfrm>
            <a:off x="4799144" y="295872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06" name="순서도: 판단 105"/>
          <p:cNvSpPr/>
          <p:nvPr/>
        </p:nvSpPr>
        <p:spPr>
          <a:xfrm>
            <a:off x="4200102" y="3188855"/>
            <a:ext cx="1847550"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00">
                <a:solidFill>
                  <a:schemeClr val="tx1"/>
                </a:solidFill>
                <a:latin typeface="+mn-lt"/>
                <a:ea typeface="+mn-ea"/>
                <a:cs typeface="+mn-cs"/>
              </a:rPr>
              <a:t>ReviewBoardReplyListAction.java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07" name="직선 화살표 연결선 106"/>
          <p:cNvCxnSpPr/>
          <p:nvPr/>
        </p:nvCxnSpPr>
        <p:spPr>
          <a:xfrm>
            <a:off x="5109800" y="35451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판단 108"/>
          <p:cNvSpPr/>
          <p:nvPr/>
        </p:nvSpPr>
        <p:spPr>
          <a:xfrm>
            <a:off x="4090276" y="4791157"/>
            <a:ext cx="1995247" cy="42125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ReviewBoardReplyOkAction.java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10" name="직선 화살표 연결선 109"/>
          <p:cNvCxnSpPr/>
          <p:nvPr/>
        </p:nvCxnSpPr>
        <p:spPr>
          <a:xfrm>
            <a:off x="6085429" y="4999813"/>
            <a:ext cx="180496"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직사각형 110"/>
          <p:cNvSpPr/>
          <p:nvPr/>
        </p:nvSpPr>
        <p:spPr>
          <a:xfrm>
            <a:off x="5650146" y="5138282"/>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pic>
        <p:nvPicPr>
          <p:cNvPr id="112" name="그림 111"/>
          <p:cNvPicPr>
            <a:picLocks noChangeAspect="1"/>
          </p:cNvPicPr>
          <p:nvPr/>
        </p:nvPicPr>
        <p:blipFill rotWithShape="1">
          <a:blip r:embed="rId3"/>
          <a:srcRect l="13420" t="13190" r="9390" b="26140"/>
          <a:stretch>
            <a:fillRect/>
          </a:stretch>
        </p:blipFill>
        <p:spPr>
          <a:xfrm>
            <a:off x="6283730" y="4898900"/>
            <a:ext cx="309008" cy="242865"/>
          </a:xfrm>
          <a:prstGeom prst="rect">
            <a:avLst/>
          </a:prstGeom>
        </p:spPr>
      </p:pic>
      <p:sp>
        <p:nvSpPr>
          <p:cNvPr id="118" name="직사각형 117"/>
          <p:cNvSpPr/>
          <p:nvPr/>
        </p:nvSpPr>
        <p:spPr>
          <a:xfrm>
            <a:off x="5077633" y="520479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19" name="직사각형 118"/>
          <p:cNvSpPr/>
          <p:nvPr/>
        </p:nvSpPr>
        <p:spPr>
          <a:xfrm>
            <a:off x="4516678" y="5141765"/>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20" name="순서도: 문서 119"/>
          <p:cNvSpPr/>
          <p:nvPr/>
        </p:nvSpPr>
        <p:spPr>
          <a:xfrm>
            <a:off x="3877666" y="543600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21" name="연결선: 꺾임 120"/>
          <p:cNvCxnSpPr>
            <a:stCxn id="109" idx="2"/>
            <a:endCxn id="120" idx="0"/>
          </p:cNvCxnSpPr>
          <p:nvPr/>
        </p:nvCxnSpPr>
        <p:spPr>
          <a:xfrm rot="5400000">
            <a:off x="4623010" y="4971119"/>
            <a:ext cx="223602" cy="70617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직선 화살표 연결선 122"/>
          <p:cNvCxnSpPr/>
          <p:nvPr/>
        </p:nvCxnSpPr>
        <p:spPr>
          <a:xfrm>
            <a:off x="5091451" y="458575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4" name="순서도: 문서 123"/>
          <p:cNvSpPr/>
          <p:nvPr/>
        </p:nvSpPr>
        <p:spPr>
          <a:xfrm>
            <a:off x="7423841" y="20799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reviewView.jsp</a:t>
            </a:r>
            <a:endParaRPr lang="ko-KR" altLang="en-US" sz="900">
              <a:solidFill>
                <a:schemeClr val="tx1"/>
              </a:solidFill>
              <a:latin typeface="+mn-lt"/>
              <a:ea typeface="+mn-ea"/>
              <a:cs typeface="+mn-cs"/>
            </a:endParaRPr>
          </a:p>
        </p:txBody>
      </p:sp>
      <p:sp>
        <p:nvSpPr>
          <p:cNvPr id="125" name="직사각형 124"/>
          <p:cNvSpPr/>
          <p:nvPr/>
        </p:nvSpPr>
        <p:spPr>
          <a:xfrm>
            <a:off x="8369866" y="2608418"/>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27" name="직선 화살표 연결선 126"/>
          <p:cNvCxnSpPr/>
          <p:nvPr/>
        </p:nvCxnSpPr>
        <p:spPr>
          <a:xfrm>
            <a:off x="7924036" y="29496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연결선: 꺾임 131"/>
          <p:cNvCxnSpPr>
            <a:stCxn id="141" idx="3"/>
          </p:cNvCxnSpPr>
          <p:nvPr/>
        </p:nvCxnSpPr>
        <p:spPr>
          <a:xfrm>
            <a:off x="8447994" y="2788653"/>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8102412" y="296833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cxnSp>
        <p:nvCxnSpPr>
          <p:cNvPr id="134" name="직선 화살표 연결선 133"/>
          <p:cNvCxnSpPr/>
          <p:nvPr/>
        </p:nvCxnSpPr>
        <p:spPr>
          <a:xfrm>
            <a:off x="7901347" y="23976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36" name="그림 135" descr="모니터, 컴퓨터이(가) 표시된 사진  자동 생성된 설명"/>
          <p:cNvPicPr>
            <a:picLocks noChangeAspect="1"/>
          </p:cNvPicPr>
          <p:nvPr/>
        </p:nvPicPr>
        <p:blipFill rotWithShape="1">
          <a:blip r:embed="rId2"/>
          <a:stretch>
            <a:fillRect/>
          </a:stretch>
        </p:blipFill>
        <p:spPr>
          <a:xfrm>
            <a:off x="6693053" y="2528480"/>
            <a:ext cx="409055" cy="409055"/>
          </a:xfrm>
          <a:prstGeom prst="rect">
            <a:avLst/>
          </a:prstGeom>
        </p:spPr>
      </p:pic>
      <p:sp>
        <p:nvSpPr>
          <p:cNvPr id="137" name="직사각형 136"/>
          <p:cNvSpPr/>
          <p:nvPr/>
        </p:nvSpPr>
        <p:spPr>
          <a:xfrm>
            <a:off x="6554610" y="2862828"/>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cxnSp>
        <p:nvCxnSpPr>
          <p:cNvPr id="138" name="직선 화살표 연결선 137"/>
          <p:cNvCxnSpPr/>
          <p:nvPr/>
        </p:nvCxnSpPr>
        <p:spPr>
          <a:xfrm>
            <a:off x="7163600" y="2697282"/>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직선 화살표 연결선 139"/>
          <p:cNvCxnSpPr/>
          <p:nvPr/>
        </p:nvCxnSpPr>
        <p:spPr>
          <a:xfrm flipH="1">
            <a:off x="7147105" y="2814946"/>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판단 140"/>
          <p:cNvSpPr/>
          <p:nvPr/>
        </p:nvSpPr>
        <p:spPr>
          <a:xfrm>
            <a:off x="7398502" y="2577659"/>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2" name="직사각형 141"/>
          <p:cNvSpPr/>
          <p:nvPr/>
        </p:nvSpPr>
        <p:spPr>
          <a:xfrm>
            <a:off x="7612591" y="2941860"/>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43" name="순서도: 판단 142"/>
          <p:cNvSpPr/>
          <p:nvPr/>
        </p:nvSpPr>
        <p:spPr>
          <a:xfrm>
            <a:off x="6914156" y="3154417"/>
            <a:ext cx="2064021"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ReviewBoardReplyListAction.java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4" name="순서도: 판단 143"/>
          <p:cNvSpPr/>
          <p:nvPr/>
        </p:nvSpPr>
        <p:spPr>
          <a:xfrm>
            <a:off x="6975222" y="5091444"/>
            <a:ext cx="1949941"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ReviewBoardReplyModifyOkAction</a:t>
            </a:r>
          </a:p>
          <a:p>
            <a:pPr algn="ctr">
              <a:defRPr>
                <a:latin typeface="+mn-lt"/>
                <a:ea typeface="+mn-ea"/>
                <a:cs typeface="+mn-cs"/>
              </a:defRPr>
            </a:pPr>
            <a:r>
              <a:rPr lang="en-US" altLang="ko-KR" sz="750">
                <a:solidFill>
                  <a:schemeClr val="tx1"/>
                </a:solidFill>
                <a:latin typeface="+mn-lt"/>
                <a:ea typeface="+mn-ea"/>
                <a:cs typeface="+mn-cs"/>
              </a:rPr>
              <a:t>.java</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45" name="순서도: 문서 144"/>
          <p:cNvSpPr/>
          <p:nvPr/>
        </p:nvSpPr>
        <p:spPr>
          <a:xfrm>
            <a:off x="6715540" y="581611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46" name="연결선: 꺾임 145"/>
          <p:cNvCxnSpPr>
            <a:stCxn id="144" idx="2"/>
            <a:endCxn id="145" idx="0"/>
          </p:cNvCxnSpPr>
          <p:nvPr/>
        </p:nvCxnSpPr>
        <p:spPr>
          <a:xfrm rot="5400000">
            <a:off x="7476820" y="5342740"/>
            <a:ext cx="216150" cy="73059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직사각형 146"/>
          <p:cNvSpPr/>
          <p:nvPr/>
        </p:nvSpPr>
        <p:spPr>
          <a:xfrm>
            <a:off x="7417847" y="5482169"/>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48" name="직선 화살표 연결선 147"/>
          <p:cNvCxnSpPr/>
          <p:nvPr/>
        </p:nvCxnSpPr>
        <p:spPr>
          <a:xfrm>
            <a:off x="7938102" y="3490505"/>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p:cNvSpPr/>
          <p:nvPr/>
        </p:nvSpPr>
        <p:spPr>
          <a:xfrm>
            <a:off x="10231412" y="362464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삭제</a:t>
            </a:r>
          </a:p>
        </p:txBody>
      </p:sp>
      <p:cxnSp>
        <p:nvCxnSpPr>
          <p:cNvPr id="150" name="직선 화살표 연결선 149"/>
          <p:cNvCxnSpPr/>
          <p:nvPr/>
        </p:nvCxnSpPr>
        <p:spPr>
          <a:xfrm>
            <a:off x="10749851" y="39193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1" name="순서도: 문서 150"/>
          <p:cNvSpPr/>
          <p:nvPr/>
        </p:nvSpPr>
        <p:spPr>
          <a:xfrm>
            <a:off x="10220806"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reviewView.jsp</a:t>
            </a:r>
            <a:endParaRPr lang="ko-KR" altLang="en-US" sz="900">
              <a:solidFill>
                <a:schemeClr val="tx1"/>
              </a:solidFill>
              <a:latin typeface="+mn-lt"/>
              <a:ea typeface="+mn-ea"/>
              <a:cs typeface="+mn-cs"/>
            </a:endParaRPr>
          </a:p>
        </p:txBody>
      </p:sp>
      <p:sp>
        <p:nvSpPr>
          <p:cNvPr id="152" name="직사각형 151"/>
          <p:cNvSpPr/>
          <p:nvPr/>
        </p:nvSpPr>
        <p:spPr>
          <a:xfrm>
            <a:off x="11166831" y="26252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153" name="직선 화살표 연결선 152"/>
          <p:cNvCxnSpPr/>
          <p:nvPr/>
        </p:nvCxnSpPr>
        <p:spPr>
          <a:xfrm>
            <a:off x="10721001"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연결선: 꺾임 153"/>
          <p:cNvCxnSpPr>
            <a:stCxn id="160" idx="3"/>
          </p:cNvCxnSpPr>
          <p:nvPr/>
        </p:nvCxnSpPr>
        <p:spPr>
          <a:xfrm>
            <a:off x="11244959"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p:cNvCxnSpPr/>
          <p:nvPr/>
        </p:nvCxnSpPr>
        <p:spPr>
          <a:xfrm>
            <a:off x="10698312"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6" name="그림 155" descr="모니터, 컴퓨터이(가) 표시된 사진  자동 생성된 설명"/>
          <p:cNvPicPr>
            <a:picLocks noChangeAspect="1"/>
          </p:cNvPicPr>
          <p:nvPr/>
        </p:nvPicPr>
        <p:blipFill rotWithShape="1">
          <a:blip r:embed="rId2"/>
          <a:stretch>
            <a:fillRect/>
          </a:stretch>
        </p:blipFill>
        <p:spPr>
          <a:xfrm>
            <a:off x="9490018" y="2545348"/>
            <a:ext cx="409055" cy="409055"/>
          </a:xfrm>
          <a:prstGeom prst="rect">
            <a:avLst/>
          </a:prstGeom>
        </p:spPr>
      </p:pic>
      <p:sp>
        <p:nvSpPr>
          <p:cNvPr id="157" name="직사각형 156"/>
          <p:cNvSpPr/>
          <p:nvPr/>
        </p:nvSpPr>
        <p:spPr>
          <a:xfrm>
            <a:off x="9351575" y="2879696"/>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cxnSp>
        <p:nvCxnSpPr>
          <p:cNvPr id="158" name="직선 화살표 연결선 157"/>
          <p:cNvCxnSpPr/>
          <p:nvPr/>
        </p:nvCxnSpPr>
        <p:spPr>
          <a:xfrm>
            <a:off x="9960565"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flipH="1">
            <a:off x="9944070"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0" name="순서도: 판단 159"/>
          <p:cNvSpPr/>
          <p:nvPr/>
        </p:nvSpPr>
        <p:spPr>
          <a:xfrm>
            <a:off x="10195467"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p>
          <a:p>
            <a:pPr algn="ctr">
              <a:defRPr>
                <a:latin typeface="+mn-lt"/>
                <a:ea typeface="+mn-ea"/>
                <a:cs typeface="+mn-cs"/>
              </a:defRPr>
            </a:pPr>
            <a:endParaRPr lang="en-US" altLang="ko-KR" sz="800">
              <a:solidFill>
                <a:schemeClr val="tx1"/>
              </a:solidFill>
              <a:latin typeface="+mn-lt"/>
              <a:ea typeface="+mn-ea"/>
              <a:cs typeface="+mn-cs"/>
            </a:endParaRPr>
          </a:p>
        </p:txBody>
      </p:sp>
      <p:sp>
        <p:nvSpPr>
          <p:cNvPr id="164" name="직사각형 163"/>
          <p:cNvSpPr/>
          <p:nvPr/>
        </p:nvSpPr>
        <p:spPr>
          <a:xfrm>
            <a:off x="10409556" y="295872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70" name="순서도: 판단 169"/>
          <p:cNvSpPr/>
          <p:nvPr/>
        </p:nvSpPr>
        <p:spPr>
          <a:xfrm>
            <a:off x="9664950" y="3170015"/>
            <a:ext cx="2064019"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800">
                <a:solidFill>
                  <a:schemeClr val="tx1"/>
                </a:solidFill>
                <a:latin typeface="+mn-lt"/>
                <a:ea typeface="+mn-ea"/>
                <a:cs typeface="+mn-cs"/>
              </a:rPr>
              <a:t>ReviewBoardReplyListAction.java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71" name="직선 화살표 연결선 170"/>
          <p:cNvCxnSpPr/>
          <p:nvPr/>
        </p:nvCxnSpPr>
        <p:spPr>
          <a:xfrm>
            <a:off x="10735067" y="3507373"/>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p:cNvSpPr/>
          <p:nvPr/>
        </p:nvSpPr>
        <p:spPr>
          <a:xfrm>
            <a:off x="10885534" y="296787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173" name="순서도: 판단 172"/>
          <p:cNvSpPr/>
          <p:nvPr/>
        </p:nvSpPr>
        <p:spPr>
          <a:xfrm>
            <a:off x="9887988" y="4135910"/>
            <a:ext cx="1732776" cy="54329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en-US" altLang="ko-KR" sz="800">
              <a:solidFill>
                <a:schemeClr val="tx1"/>
              </a:solidFill>
              <a:latin typeface="+mn-lt"/>
              <a:ea typeface="+mn-ea"/>
              <a:cs typeface="+mn-cs"/>
            </a:endParaRPr>
          </a:p>
          <a:p>
            <a:pPr algn="ctr">
              <a:defRPr>
                <a:latin typeface="+mn-lt"/>
                <a:ea typeface="+mn-ea"/>
                <a:cs typeface="+mn-cs"/>
              </a:defRPr>
            </a:pPr>
            <a:r>
              <a:rPr lang="en-US" altLang="ko-KR" sz="750">
                <a:solidFill>
                  <a:schemeClr val="tx1"/>
                </a:solidFill>
                <a:latin typeface="+mn-lt"/>
                <a:ea typeface="+mn-ea"/>
                <a:cs typeface="+mn-cs"/>
              </a:rPr>
              <a:t>($ajax)</a:t>
            </a:r>
          </a:p>
          <a:p>
            <a:pPr algn="ctr">
              <a:defRPr>
                <a:latin typeface="+mn-lt"/>
                <a:ea typeface="+mn-ea"/>
                <a:cs typeface="+mn-cs"/>
              </a:defRPr>
            </a:pPr>
            <a:r>
              <a:rPr lang="en-US" altLang="ko-KR" sz="750">
                <a:solidFill>
                  <a:schemeClr val="tx1"/>
                </a:solidFill>
                <a:latin typeface="+mn-lt"/>
                <a:ea typeface="+mn-ea"/>
                <a:cs typeface="+mn-cs"/>
              </a:rPr>
              <a:t>ReviewBoard</a:t>
            </a:r>
          </a:p>
          <a:p>
            <a:pPr algn="ctr">
              <a:defRPr>
                <a:latin typeface="+mn-lt"/>
                <a:ea typeface="+mn-ea"/>
                <a:cs typeface="+mn-cs"/>
              </a:defRPr>
            </a:pPr>
            <a:r>
              <a:rPr lang="en-US" altLang="ko-KR" sz="750">
                <a:solidFill>
                  <a:schemeClr val="tx1"/>
                </a:solidFill>
                <a:latin typeface="+mn-lt"/>
                <a:ea typeface="+mn-ea"/>
                <a:cs typeface="+mn-cs"/>
              </a:rPr>
              <a:t>ReplyDeleteOkAction.java</a:t>
            </a:r>
          </a:p>
          <a:p>
            <a:pPr algn="ctr">
              <a:defRPr>
                <a:latin typeface="+mn-lt"/>
                <a:ea typeface="+mn-ea"/>
                <a:cs typeface="+mn-cs"/>
              </a:defRPr>
            </a:pPr>
            <a:endParaRPr lang="en-US" altLang="ko-KR" sz="800">
              <a:solidFill>
                <a:schemeClr val="tx1"/>
              </a:solidFill>
              <a:latin typeface="+mn-lt"/>
              <a:ea typeface="+mn-ea"/>
              <a:cs typeface="+mn-cs"/>
            </a:endParaRPr>
          </a:p>
        </p:txBody>
      </p:sp>
      <p:cxnSp>
        <p:nvCxnSpPr>
          <p:cNvPr id="174" name="직선 화살표 연결선 173"/>
          <p:cNvCxnSpPr/>
          <p:nvPr/>
        </p:nvCxnSpPr>
        <p:spPr>
          <a:xfrm>
            <a:off x="10760934" y="464442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0" name="직사각형 179"/>
          <p:cNvSpPr/>
          <p:nvPr/>
        </p:nvSpPr>
        <p:spPr>
          <a:xfrm>
            <a:off x="7916685" y="557638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81" name="직사각형 180"/>
          <p:cNvSpPr/>
          <p:nvPr/>
        </p:nvSpPr>
        <p:spPr>
          <a:xfrm>
            <a:off x="10720212" y="514176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pic>
        <p:nvPicPr>
          <p:cNvPr id="182" name="그림 181" descr="모니터, 컴퓨터이(가) 표시된 사진  자동 생성된 설명"/>
          <p:cNvPicPr>
            <a:picLocks noChangeAspect="1"/>
          </p:cNvPicPr>
          <p:nvPr/>
        </p:nvPicPr>
        <p:blipFill rotWithShape="1">
          <a:blip r:embed="rId2"/>
          <a:stretch>
            <a:fillRect/>
          </a:stretch>
        </p:blipFill>
        <p:spPr>
          <a:xfrm>
            <a:off x="9310518" y="4192310"/>
            <a:ext cx="409055" cy="409055"/>
          </a:xfrm>
          <a:prstGeom prst="rect">
            <a:avLst/>
          </a:prstGeom>
        </p:spPr>
      </p:pic>
      <p:cxnSp>
        <p:nvCxnSpPr>
          <p:cNvPr id="184" name="직선 화살표 연결선 183"/>
          <p:cNvCxnSpPr/>
          <p:nvPr/>
        </p:nvCxnSpPr>
        <p:spPr>
          <a:xfrm flipH="1">
            <a:off x="9694545" y="439016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5" name="직사각형 184"/>
          <p:cNvSpPr/>
          <p:nvPr/>
        </p:nvSpPr>
        <p:spPr>
          <a:xfrm>
            <a:off x="9284340" y="4469688"/>
            <a:ext cx="1206601" cy="184666"/>
          </a:xfrm>
          <a:prstGeom prst="rect">
            <a:avLst/>
          </a:prstGeom>
        </p:spPr>
        <p:txBody>
          <a:bodyPr wrap="square">
            <a:spAutoFit/>
          </a:bodyPr>
          <a:lstStyle/>
          <a:p>
            <a:pPr lvl="0">
              <a:defRPr>
                <a:latin typeface="+mn-lt"/>
                <a:ea typeface="+mn-ea"/>
                <a:cs typeface="+mn-cs"/>
              </a:defRPr>
            </a:pPr>
            <a:r>
              <a:rPr lang="en-US" altLang="ko-KR" sz="600">
                <a:latin typeface="+mn-lt"/>
                <a:ea typeface="+mn-ea"/>
                <a:cs typeface="+mn-cs"/>
              </a:rPr>
              <a:t>TABLE_REPLY_ REVIEW</a:t>
            </a:r>
          </a:p>
        </p:txBody>
      </p:sp>
      <p:sp>
        <p:nvSpPr>
          <p:cNvPr id="189" name="순서도: 문서 188"/>
          <p:cNvSpPr/>
          <p:nvPr/>
        </p:nvSpPr>
        <p:spPr>
          <a:xfrm>
            <a:off x="9529429" y="540076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96" name="연결선: 꺾임 195"/>
          <p:cNvCxnSpPr>
            <a:endCxn id="189" idx="0"/>
          </p:cNvCxnSpPr>
          <p:nvPr/>
        </p:nvCxnSpPr>
        <p:spPr>
          <a:xfrm rot="5400000">
            <a:off x="10289184" y="4929888"/>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직사각형 196"/>
          <p:cNvSpPr/>
          <p:nvPr/>
        </p:nvSpPr>
        <p:spPr>
          <a:xfrm>
            <a:off x="9953138" y="5117283"/>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index.jsp</a:t>
            </a:r>
          </a:p>
        </p:txBody>
      </p:sp>
      <p:sp>
        <p:nvSpPr>
          <p:cNvPr id="5" name="텍스트 개체 틀 4"/>
          <p:cNvSpPr>
            <a:spLocks noGrp="1"/>
          </p:cNvSpPr>
          <p:nvPr>
            <p:ph type="body" sz="quarter" idx="11" hasCustomPrompt="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584175"/>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318682">
                <a:tc>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extLst>
                  <a:ext uri="{0D108BD9-81ED-4DB2-BD59-A6C34878D82A}">
                    <a16:rowId xmlns:a16="http://schemas.microsoft.com/office/drawing/2014/main" val="10000"/>
                  </a:ext>
                </a:extLst>
              </a:tr>
              <a:tr h="1265493">
                <a:tc>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 이용하는 메인페이지  화면입니다</a:t>
                      </a:r>
                      <a:r>
                        <a:rPr lang="en-US" altLang="ko-KR" sz="800" b="0">
                          <a:solidFill>
                            <a:schemeClr val="tx1"/>
                          </a:solidFill>
                        </a:rPr>
                        <a:t>.</a:t>
                      </a:r>
                    </a:p>
                    <a:p>
                      <a:pPr marL="0" marR="0" lvl="0" indent="0" algn="just" defTabSz="914400" rtl="0" eaLnBrk="1" latinLnBrk="1" hangingPunct="1">
                        <a:lnSpc>
                          <a:spcPct val="120000"/>
                        </a:lnSpc>
                        <a:spcBef>
                          <a:spcPts val="0"/>
                        </a:spcBef>
                        <a:spcAft>
                          <a:spcPts val="0"/>
                        </a:spcAft>
                        <a:buClrTx/>
                        <a:buFont typeface="mn-ea"/>
                        <a:buNone/>
                        <a:defRPr>
                          <a:latin typeface="+mn-lt"/>
                          <a:ea typeface="+mn-ea"/>
                          <a:cs typeface="+mn-cs"/>
                        </a:defRPr>
                      </a:pPr>
                      <a:endParaRPr lang="en-US" altLang="ko-KR" sz="800" b="0">
                        <a:solidFill>
                          <a:schemeClr val="tx1"/>
                        </a:solidFill>
                      </a:endParaRPr>
                    </a:p>
                    <a:p>
                      <a:pPr marL="0" marR="0" lvl="0" indent="0" algn="just" defTabSz="914400" rtl="0" eaLnBrk="1" latinLnBrk="1" hangingPunct="1">
                        <a:lnSpc>
                          <a:spcPct val="120000"/>
                        </a:lnSpc>
                        <a:spcBef>
                          <a:spcPts val="0"/>
                        </a:spcBef>
                        <a:spcAft>
                          <a:spcPts val="0"/>
                        </a:spcAft>
                        <a:buClrTx/>
                        <a:buFont typeface="mn-ea"/>
                        <a:buNone/>
                        <a:defRPr>
                          <a:latin typeface="+mn-lt"/>
                          <a:ea typeface="+mn-ea"/>
                          <a:cs typeface="+mn-cs"/>
                        </a:defRPr>
                      </a:pPr>
                      <a:endParaRPr lang="ko-KR" altLang="en-US" sz="850" b="0"/>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19</a:t>
            </a:fld>
            <a:endParaRPr lang="en-US" altLang="en-US" sz="900">
              <a:latin typeface="+mn-lt"/>
              <a:ea typeface="+mn-ea"/>
              <a:cs typeface="+mn-cs"/>
            </a:endParaRPr>
          </a:p>
        </p:txBody>
      </p:sp>
      <p:pic>
        <p:nvPicPr>
          <p:cNvPr id="15" name="그림 14"/>
          <p:cNvPicPr>
            <a:picLocks noChangeAspect="1"/>
          </p:cNvPicPr>
          <p:nvPr/>
        </p:nvPicPr>
        <p:blipFill rotWithShape="1">
          <a:blip r:embed="rId2"/>
          <a:stretch>
            <a:fillRect/>
          </a:stretch>
        </p:blipFill>
        <p:spPr>
          <a:xfrm>
            <a:off x="3503712" y="476672"/>
            <a:ext cx="2736304" cy="638132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서비스 개요</a:t>
            </a:r>
          </a:p>
        </p:txBody>
      </p:sp>
      <p:graphicFrame>
        <p:nvGraphicFramePr>
          <p:cNvPr id="3" name="표 2"/>
          <p:cNvGraphicFramePr>
            <a:graphicFrameLocks noGrp="1"/>
          </p:cNvGraphicFramePr>
          <p:nvPr/>
        </p:nvGraphicFramePr>
        <p:xfrm>
          <a:off x="1197383" y="1017000"/>
          <a:ext cx="9797233" cy="5478691"/>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3581">
                  <a:extLst>
                    <a:ext uri="{9D8B030D-6E8A-4147-A177-3AD203B41FA5}">
                      <a16:colId xmlns:a16="http://schemas.microsoft.com/office/drawing/2014/main" val="20001"/>
                    </a:ext>
                  </a:extLst>
                </a:gridCol>
                <a:gridCol w="282606">
                  <a:extLst>
                    <a:ext uri="{9D8B030D-6E8A-4147-A177-3AD203B41FA5}">
                      <a16:colId xmlns:a16="http://schemas.microsoft.com/office/drawing/2014/main" val="20002"/>
                    </a:ext>
                  </a:extLst>
                </a:gridCol>
                <a:gridCol w="282606">
                  <a:extLst>
                    <a:ext uri="{9D8B030D-6E8A-4147-A177-3AD203B41FA5}">
                      <a16:colId xmlns:a16="http://schemas.microsoft.com/office/drawing/2014/main" val="20003"/>
                    </a:ext>
                  </a:extLst>
                </a:gridCol>
                <a:gridCol w="282606">
                  <a:extLst>
                    <a:ext uri="{9D8B030D-6E8A-4147-A177-3AD203B41FA5}">
                      <a16:colId xmlns:a16="http://schemas.microsoft.com/office/drawing/2014/main" val="20004"/>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20006"/>
                    </a:ext>
                  </a:extLst>
                </a:gridCol>
                <a:gridCol w="282606">
                  <a:extLst>
                    <a:ext uri="{9D8B030D-6E8A-4147-A177-3AD203B41FA5}">
                      <a16:colId xmlns:a16="http://schemas.microsoft.com/office/drawing/2014/main" val="20007"/>
                    </a:ext>
                  </a:extLst>
                </a:gridCol>
                <a:gridCol w="282606">
                  <a:extLst>
                    <a:ext uri="{9D8B030D-6E8A-4147-A177-3AD203B41FA5}">
                      <a16:colId xmlns:a16="http://schemas.microsoft.com/office/drawing/2014/main" val="20008"/>
                    </a:ext>
                  </a:extLst>
                </a:gridCol>
                <a:gridCol w="282606">
                  <a:extLst>
                    <a:ext uri="{9D8B030D-6E8A-4147-A177-3AD203B41FA5}">
                      <a16:colId xmlns:a16="http://schemas.microsoft.com/office/drawing/2014/main" val="20009"/>
                    </a:ext>
                  </a:extLst>
                </a:gridCol>
                <a:gridCol w="282606">
                  <a:extLst>
                    <a:ext uri="{9D8B030D-6E8A-4147-A177-3AD203B41FA5}">
                      <a16:colId xmlns:a16="http://schemas.microsoft.com/office/drawing/2014/main" val="20010"/>
                    </a:ext>
                  </a:extLst>
                </a:gridCol>
                <a:gridCol w="282606">
                  <a:extLst>
                    <a:ext uri="{9D8B030D-6E8A-4147-A177-3AD203B41FA5}">
                      <a16:colId xmlns:a16="http://schemas.microsoft.com/office/drawing/2014/main" val="20011"/>
                    </a:ext>
                  </a:extLst>
                </a:gridCol>
                <a:gridCol w="282606">
                  <a:extLst>
                    <a:ext uri="{9D8B030D-6E8A-4147-A177-3AD203B41FA5}">
                      <a16:colId xmlns:a16="http://schemas.microsoft.com/office/drawing/2014/main" val="20012"/>
                    </a:ext>
                  </a:extLst>
                </a:gridCol>
                <a:gridCol w="282606">
                  <a:extLst>
                    <a:ext uri="{9D8B030D-6E8A-4147-A177-3AD203B41FA5}">
                      <a16:colId xmlns:a16="http://schemas.microsoft.com/office/drawing/2014/main" val="20013"/>
                    </a:ext>
                  </a:extLst>
                </a:gridCol>
                <a:gridCol w="282606">
                  <a:extLst>
                    <a:ext uri="{9D8B030D-6E8A-4147-A177-3AD203B41FA5}">
                      <a16:colId xmlns:a16="http://schemas.microsoft.com/office/drawing/2014/main" val="20014"/>
                    </a:ext>
                  </a:extLst>
                </a:gridCol>
                <a:gridCol w="282606">
                  <a:extLst>
                    <a:ext uri="{9D8B030D-6E8A-4147-A177-3AD203B41FA5}">
                      <a16:colId xmlns:a16="http://schemas.microsoft.com/office/drawing/2014/main" val="20015"/>
                    </a:ext>
                  </a:extLst>
                </a:gridCol>
                <a:gridCol w="282606">
                  <a:extLst>
                    <a:ext uri="{9D8B030D-6E8A-4147-A177-3AD203B41FA5}">
                      <a16:colId xmlns:a16="http://schemas.microsoft.com/office/drawing/2014/main" val="20016"/>
                    </a:ext>
                  </a:extLst>
                </a:gridCol>
                <a:gridCol w="282606">
                  <a:extLst>
                    <a:ext uri="{9D8B030D-6E8A-4147-A177-3AD203B41FA5}">
                      <a16:colId xmlns:a16="http://schemas.microsoft.com/office/drawing/2014/main" val="20017"/>
                    </a:ext>
                  </a:extLst>
                </a:gridCol>
                <a:gridCol w="282606">
                  <a:extLst>
                    <a:ext uri="{9D8B030D-6E8A-4147-A177-3AD203B41FA5}">
                      <a16:colId xmlns:a16="http://schemas.microsoft.com/office/drawing/2014/main" val="20018"/>
                    </a:ext>
                  </a:extLst>
                </a:gridCol>
                <a:gridCol w="282606">
                  <a:extLst>
                    <a:ext uri="{9D8B030D-6E8A-4147-A177-3AD203B41FA5}">
                      <a16:colId xmlns:a16="http://schemas.microsoft.com/office/drawing/2014/main" val="20019"/>
                    </a:ext>
                  </a:extLst>
                </a:gridCol>
                <a:gridCol w="282606">
                  <a:extLst>
                    <a:ext uri="{9D8B030D-6E8A-4147-A177-3AD203B41FA5}">
                      <a16:colId xmlns:a16="http://schemas.microsoft.com/office/drawing/2014/main" val="20020"/>
                    </a:ext>
                  </a:extLst>
                </a:gridCol>
                <a:gridCol w="282606">
                  <a:extLst>
                    <a:ext uri="{9D8B030D-6E8A-4147-A177-3AD203B41FA5}">
                      <a16:colId xmlns:a16="http://schemas.microsoft.com/office/drawing/2014/main" val="20021"/>
                    </a:ext>
                  </a:extLst>
                </a:gridCol>
                <a:gridCol w="282606">
                  <a:extLst>
                    <a:ext uri="{9D8B030D-6E8A-4147-A177-3AD203B41FA5}">
                      <a16:colId xmlns:a16="http://schemas.microsoft.com/office/drawing/2014/main" val="20022"/>
                    </a:ext>
                  </a:extLst>
                </a:gridCol>
                <a:gridCol w="282606">
                  <a:extLst>
                    <a:ext uri="{9D8B030D-6E8A-4147-A177-3AD203B41FA5}">
                      <a16:colId xmlns:a16="http://schemas.microsoft.com/office/drawing/2014/main" val="20023"/>
                    </a:ext>
                  </a:extLst>
                </a:gridCol>
                <a:gridCol w="282606">
                  <a:extLst>
                    <a:ext uri="{9D8B030D-6E8A-4147-A177-3AD203B41FA5}">
                      <a16:colId xmlns:a16="http://schemas.microsoft.com/office/drawing/2014/main" val="20024"/>
                    </a:ext>
                  </a:extLst>
                </a:gridCol>
                <a:gridCol w="282606">
                  <a:extLst>
                    <a:ext uri="{9D8B030D-6E8A-4147-A177-3AD203B41FA5}">
                      <a16:colId xmlns:a16="http://schemas.microsoft.com/office/drawing/2014/main" val="20025"/>
                    </a:ext>
                  </a:extLst>
                </a:gridCol>
                <a:gridCol w="282606">
                  <a:extLst>
                    <a:ext uri="{9D8B030D-6E8A-4147-A177-3AD203B41FA5}">
                      <a16:colId xmlns:a16="http://schemas.microsoft.com/office/drawing/2014/main" val="20026"/>
                    </a:ext>
                  </a:extLst>
                </a:gridCol>
                <a:gridCol w="282606">
                  <a:extLst>
                    <a:ext uri="{9D8B030D-6E8A-4147-A177-3AD203B41FA5}">
                      <a16:colId xmlns:a16="http://schemas.microsoft.com/office/drawing/2014/main" val="20027"/>
                    </a:ext>
                  </a:extLst>
                </a:gridCol>
                <a:gridCol w="282606">
                  <a:extLst>
                    <a:ext uri="{9D8B030D-6E8A-4147-A177-3AD203B41FA5}">
                      <a16:colId xmlns:a16="http://schemas.microsoft.com/office/drawing/2014/main" val="20028"/>
                    </a:ext>
                  </a:extLst>
                </a:gridCol>
                <a:gridCol w="282606">
                  <a:extLst>
                    <a:ext uri="{9D8B030D-6E8A-4147-A177-3AD203B41FA5}">
                      <a16:colId xmlns:a16="http://schemas.microsoft.com/office/drawing/2014/main" val="20029"/>
                    </a:ext>
                  </a:extLst>
                </a:gridCol>
                <a:gridCol w="282606">
                  <a:extLst>
                    <a:ext uri="{9D8B030D-6E8A-4147-A177-3AD203B41FA5}">
                      <a16:colId xmlns:a16="http://schemas.microsoft.com/office/drawing/2014/main" val="20030"/>
                    </a:ext>
                  </a:extLst>
                </a:gridCol>
              </a:tblGrid>
              <a:tr h="260216">
                <a:tc>
                  <a:txBody>
                    <a:bodyPr/>
                    <a:lstStyle/>
                    <a:p>
                      <a:pPr algn="ctr" latinLnBrk="1">
                        <a:defRPr/>
                      </a:pPr>
                      <a:r>
                        <a:rPr lang="ko-KR" altLang="en-US" sz="1000" b="1">
                          <a:solidFill>
                            <a:schemeClr val="tx1"/>
                          </a:solidFill>
                        </a:rPr>
                        <a:t>구분</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30">
                  <a:txBody>
                    <a:bodyPr/>
                    <a:lstStyle/>
                    <a:p>
                      <a:pPr marL="0" marR="0" indent="0" algn="ctr" defTabSz="914400" rtl="0" eaLnBrk="1" latinLnBrk="1" hangingPunct="1">
                        <a:lnSpc>
                          <a:spcPct val="100000"/>
                        </a:lnSpc>
                        <a:spcBef>
                          <a:spcPts val="0"/>
                        </a:spcBef>
                        <a:spcAft>
                          <a:spcPts val="0"/>
                        </a:spcAft>
                        <a:buClrTx/>
                        <a:buFontTx/>
                        <a:buNone/>
                        <a:defRPr/>
                      </a:pPr>
                      <a:r>
                        <a:rPr lang="ko-KR" altLang="en-US" sz="1000" b="1">
                          <a:solidFill>
                            <a:schemeClr val="tx1"/>
                          </a:solidFill>
                        </a:rPr>
                        <a:t>내용</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defRPr/>
                      </a:pPr>
                      <a:r>
                        <a:rPr lang="ko-KR" altLang="en-US" sz="900">
                          <a:solidFill>
                            <a:schemeClr val="tx1"/>
                          </a:solidFill>
                          <a:latin typeface="+mn-ea"/>
                          <a:ea typeface="+mn-ea"/>
                          <a:cs typeface="+mn-cs"/>
                        </a:rPr>
                        <a:t>기획배경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홍보사이트가 많지 않고 홍보 및 이벤트 진행에 필요한 비용도 적지않습니다</a:t>
                      </a:r>
                      <a:r>
                        <a:rPr lang="en-US" altLang="ko-KR" sz="900">
                          <a:solidFill>
                            <a:schemeClr val="tx1"/>
                          </a:solidFill>
                          <a:latin typeface="+mn-ea"/>
                          <a:ea typeface="+mn-ea"/>
                          <a:cs typeface="+mn-cs"/>
                        </a:rPr>
                        <a:t>.</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defRPr/>
                      </a:pPr>
                      <a:r>
                        <a:rPr lang="ko-KR" altLang="en-US" sz="900">
                          <a:solidFill>
                            <a:schemeClr val="tx1"/>
                          </a:solidFill>
                          <a:latin typeface="+mn-ea"/>
                          <a:ea typeface="+mn-ea"/>
                          <a:cs typeface="+mn-cs"/>
                        </a:rPr>
                        <a:t>기획목적</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 홍보와 이벤트를 통해 소비자와 소상공인 간의 소통의 장을 만들어서 수익을 창출합니다</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defRPr/>
                      </a:pPr>
                      <a:r>
                        <a:rPr lang="ko-KR" altLang="en-US" sz="900">
                          <a:solidFill>
                            <a:schemeClr val="tx1"/>
                          </a:solidFill>
                          <a:latin typeface="+mn-ea"/>
                          <a:ea typeface="+mn-ea"/>
                          <a:cs typeface="+mn-cs"/>
                        </a:rPr>
                        <a:t>기대효과</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이용하는 업체들의 이익 창출 효과</a:t>
                      </a:r>
                    </a:p>
                    <a:p>
                      <a:pPr marL="171450" indent="-171450" algn="just" latinLnBrk="1">
                        <a:lnSpc>
                          <a:spcPct val="130000"/>
                        </a:lnSpc>
                        <a:buFont typeface="Arial"/>
                        <a:buChar char="•"/>
                        <a:defRPr/>
                      </a:pPr>
                      <a:r>
                        <a:rPr lang="ko-KR" altLang="en-US" sz="900">
                          <a:solidFill>
                            <a:schemeClr val="tx1"/>
                          </a:solidFill>
                          <a:latin typeface="+mn-ea"/>
                          <a:ea typeface="+mn-ea"/>
                          <a:cs typeface="+mn-cs"/>
                        </a:rPr>
                        <a:t>기업 및 지역 사회 발전</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소비 증가 기대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defRPr/>
                      </a:pPr>
                      <a:r>
                        <a:rPr lang="ko-KR" altLang="en-US" sz="900">
                          <a:solidFill>
                            <a:schemeClr val="tx1"/>
                          </a:solidFill>
                          <a:latin typeface="+mn-ea"/>
                          <a:ea typeface="+mn-ea"/>
                          <a:cs typeface="+mn-cs"/>
                        </a:rPr>
                        <a:t>기능요약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주변 이벤트들을 한 군데로 정보를 모아 사용자들이 쉽고 빠르게 찾아 볼 수 있습니다.</a:t>
                      </a:r>
                    </a:p>
                    <a:p>
                      <a:pPr marL="171450" indent="-171450" algn="just" latinLnBrk="1">
                        <a:lnSpc>
                          <a:spcPct val="130000"/>
                        </a:lnSpc>
                        <a:buFont typeface="Arial"/>
                        <a:buChar char="•"/>
                        <a:defRPr/>
                      </a:pPr>
                      <a:r>
                        <a:rPr lang="ko-KR" altLang="en-US" sz="900">
                          <a:solidFill>
                            <a:schemeClr val="tx1"/>
                          </a:solidFill>
                          <a:latin typeface="+mn-ea"/>
                          <a:ea typeface="+mn-ea"/>
                          <a:cs typeface="+mn-cs"/>
                        </a:rPr>
                        <a:t>진행하는 이벤트가 있다면 쉽고 빠르게 등록하여 사용자들에게 노출한다.</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4"/>
                  </a:ext>
                </a:extLst>
              </a:tr>
              <a:tr h="504056">
                <a:tc>
                  <a:txBody>
                    <a:bodyPr/>
                    <a:lstStyle/>
                    <a:p>
                      <a:pPr algn="ctr" latinLnBrk="1">
                        <a:lnSpc>
                          <a:spcPct val="120000"/>
                        </a:lnSpc>
                        <a:defRPr/>
                      </a:pPr>
                      <a:r>
                        <a:rPr lang="ko-KR" altLang="en-US" sz="900">
                          <a:solidFill>
                            <a:schemeClr val="tx1"/>
                          </a:solidFill>
                          <a:latin typeface="+mn-ea"/>
                          <a:ea typeface="+mn-ea"/>
                          <a:cs typeface="+mn-cs"/>
                        </a:rPr>
                        <a:t>개발환경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Eclips photon, JDK8, DBeaver 7.2.1, MyBatis</a:t>
                      </a:r>
                      <a:r>
                        <a:rPr lang="ko-KR" altLang="en-US" sz="900">
                          <a:solidFill>
                            <a:schemeClr val="tx1"/>
                          </a:solidFill>
                          <a:latin typeface="+mn-ea"/>
                          <a:ea typeface="+mn-ea"/>
                          <a:cs typeface="+mn-cs"/>
                        </a:rPr>
                        <a:t> </a:t>
                      </a:r>
                      <a:r>
                        <a:rPr lang="en-US" altLang="ko-KR" sz="900">
                          <a:solidFill>
                            <a:schemeClr val="tx1"/>
                          </a:solidFill>
                          <a:latin typeface="+mn-ea"/>
                          <a:ea typeface="+mn-ea"/>
                          <a:cs typeface="+mn-cs"/>
                        </a:rPr>
                        <a:t>3.5.6, Oracle 11g expressed, Apache Tomcat v8.5</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5"/>
                  </a:ext>
                </a:extLst>
              </a:tr>
              <a:tr h="504056">
                <a:tc>
                  <a:txBody>
                    <a:bodyPr/>
                    <a:lstStyle/>
                    <a:p>
                      <a:pPr algn="ctr" latinLnBrk="1">
                        <a:lnSpc>
                          <a:spcPct val="120000"/>
                        </a:lnSpc>
                        <a:defRPr/>
                      </a:pPr>
                      <a:r>
                        <a:rPr lang="en-US" altLang="ko-KR" sz="900">
                          <a:solidFill>
                            <a:schemeClr val="tx1"/>
                          </a:solidFill>
                          <a:latin typeface="+mn-ea"/>
                          <a:ea typeface="+mn-ea"/>
                          <a:cs typeface="+mn-cs"/>
                        </a:rPr>
                        <a:t>API</a:t>
                      </a: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jstl  &amp; standard.jar / cos (oreilly </a:t>
                      </a:r>
                      <a:r>
                        <a:rPr lang="ko-KR" altLang="en-US" sz="900">
                          <a:solidFill>
                            <a:schemeClr val="tx1"/>
                          </a:solidFill>
                          <a:latin typeface="+mn-ea"/>
                          <a:ea typeface="+mn-ea"/>
                          <a:cs typeface="+mn-cs"/>
                        </a:rPr>
                        <a:t>이미지 삽입 </a:t>
                      </a:r>
                      <a:r>
                        <a:rPr lang="en-US" altLang="ko-KR" sz="900">
                          <a:solidFill>
                            <a:schemeClr val="tx1"/>
                          </a:solidFill>
                          <a:latin typeface="+mn-ea"/>
                          <a:ea typeface="+mn-ea"/>
                          <a:cs typeface="+mn-cs"/>
                        </a:rPr>
                        <a:t>API) / json / mail-1.4.7 &amp; activation(</a:t>
                      </a:r>
                      <a:r>
                        <a:rPr lang="ko-KR" altLang="en-US" sz="900">
                          <a:solidFill>
                            <a:schemeClr val="tx1"/>
                          </a:solidFill>
                          <a:latin typeface="+mn-ea"/>
                          <a:ea typeface="+mn-ea"/>
                          <a:cs typeface="+mn-cs"/>
                        </a:rPr>
                        <a:t>메일 발송 </a:t>
                      </a:r>
                      <a:r>
                        <a:rPr lang="en-US" altLang="ko-KR" sz="900">
                          <a:solidFill>
                            <a:schemeClr val="tx1"/>
                          </a:solidFill>
                          <a:latin typeface="+mn-ea"/>
                          <a:ea typeface="+mn-ea"/>
                          <a:cs typeface="+mn-cs"/>
                        </a:rPr>
                        <a:t>API) / mybatis-3.5.6 / ojdbc6 /  </a:t>
                      </a:r>
                    </a:p>
                    <a:p>
                      <a:pPr marL="0" indent="0" algn="just" latinLnBrk="1">
                        <a:lnSpc>
                          <a:spcPct val="130000"/>
                        </a:lnSpc>
                        <a:buFont typeface="Arial"/>
                        <a:buNone/>
                        <a:defRPr/>
                      </a:pPr>
                      <a:r>
                        <a:rPr lang="en-US" altLang="ko-KR" sz="900">
                          <a:solidFill>
                            <a:schemeClr val="tx1"/>
                          </a:solidFill>
                          <a:latin typeface="+mn-ea"/>
                          <a:ea typeface="+mn-ea"/>
                          <a:cs typeface="+mn-cs"/>
                        </a:rPr>
                        <a:t>Kakao MAP (</a:t>
                      </a:r>
                      <a:r>
                        <a:rPr lang="ko-KR" altLang="en-US" sz="900">
                          <a:solidFill>
                            <a:schemeClr val="tx1"/>
                          </a:solidFill>
                          <a:latin typeface="+mn-ea"/>
                          <a:ea typeface="+mn-ea"/>
                          <a:cs typeface="+mn-cs"/>
                        </a:rPr>
                        <a:t>지도 </a:t>
                      </a:r>
                      <a:r>
                        <a:rPr lang="en-US" altLang="ko-KR" sz="900">
                          <a:solidFill>
                            <a:schemeClr val="tx1"/>
                          </a:solidFill>
                          <a:latin typeface="+mn-ea"/>
                          <a:ea typeface="+mn-ea"/>
                          <a:cs typeface="+mn-cs"/>
                        </a:rPr>
                        <a:t>API) /  slick slider (</a:t>
                      </a:r>
                      <a:r>
                        <a:rPr lang="ko-KR" altLang="en-US" sz="900">
                          <a:solidFill>
                            <a:schemeClr val="tx1"/>
                          </a:solidFill>
                          <a:latin typeface="+mn-ea"/>
                          <a:ea typeface="+mn-ea"/>
                          <a:cs typeface="+mn-cs"/>
                        </a:rPr>
                        <a:t>사진 슬라이더 </a:t>
                      </a:r>
                      <a:r>
                        <a:rPr lang="en-US" altLang="ko-KR" sz="900">
                          <a:solidFill>
                            <a:schemeClr val="tx1"/>
                          </a:solidFill>
                          <a:latin typeface="+mn-ea"/>
                          <a:ea typeface="+mn-ea"/>
                          <a:cs typeface="+mn-cs"/>
                        </a:rPr>
                        <a:t>API) / iamport (</a:t>
                      </a:r>
                      <a:r>
                        <a:rPr lang="ko-KR" altLang="en-US" sz="900">
                          <a:solidFill>
                            <a:schemeClr val="tx1"/>
                          </a:solidFill>
                          <a:latin typeface="+mn-ea"/>
                          <a:ea typeface="+mn-ea"/>
                          <a:cs typeface="+mn-cs"/>
                        </a:rPr>
                        <a:t>결제 모듈 </a:t>
                      </a:r>
                      <a:r>
                        <a:rPr lang="en-US" altLang="ko-KR" sz="900">
                          <a:solidFill>
                            <a:schemeClr val="tx1"/>
                          </a:solidFill>
                          <a:latin typeface="+mn-ea"/>
                          <a:ea typeface="+mn-ea"/>
                          <a:cs typeface="+mn-cs"/>
                        </a:rPr>
                        <a:t>API)</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6"/>
                  </a:ext>
                </a:extLst>
              </a:tr>
              <a:tr h="291709">
                <a:tc rowSpan="2">
                  <a:txBody>
                    <a:bodyPr/>
                    <a:lstStyle/>
                    <a:p>
                      <a:pPr algn="ctr" latinLnBrk="1">
                        <a:lnSpc>
                          <a:spcPct val="120000"/>
                        </a:lnSpc>
                        <a:defRPr/>
                      </a:pPr>
                      <a:r>
                        <a:rPr lang="ko-KR" altLang="en-US" sz="900">
                          <a:solidFill>
                            <a:schemeClr val="tx1"/>
                          </a:solidFill>
                          <a:latin typeface="+mn-ea"/>
                          <a:ea typeface="+mn-ea"/>
                          <a:cs typeface="+mn-cs"/>
                        </a:rPr>
                        <a:t>기획일정</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95000"/>
                      </a:schemeClr>
                    </a:solid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1W</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2W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3W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4W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2">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5W</a:t>
                      </a:r>
                    </a:p>
                  </a:txBody>
                  <a:tcPr anchor="ctr">
                    <a:lnL w="3175" cap="flat" cmpd="sng" algn="ctr">
                      <a:solidFill>
                        <a:schemeClr val="bg1">
                          <a:lumMod val="65000"/>
                        </a:schemeClr>
                      </a:solidFill>
                      <a:prstDash val="sysDot"/>
                      <a:round/>
                      <a:headEnd w="med" len="med"/>
                      <a:tailEnd w="med" len="med"/>
                    </a:lnL>
                    <a:lnR w="3175" cap="flat" cmpd="sng" algn="ctr">
                      <a:no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extLst>
                  <a:ext uri="{0D108BD9-81ED-4DB2-BD59-A6C34878D82A}">
                    <a16:rowId xmlns:a16="http://schemas.microsoft.com/office/drawing/2014/main" val="10007"/>
                  </a:ext>
                </a:extLst>
              </a:tr>
              <a:tr h="291709">
                <a:tc vMerge="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30</a:t>
                      </a: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8"/>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요구사항 확인</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9"/>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 및 통합회의</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0"/>
                  </a:ext>
                </a:extLst>
              </a:tr>
              <a:tr h="133033">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기획안 작성</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1"/>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설계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2"/>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3"/>
                  </a:ext>
                </a:extLst>
              </a:tr>
              <a:tr h="138486">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서버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4"/>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애플리케이션 테스트</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extLst>
                  <a:ext uri="{0D108BD9-81ED-4DB2-BD59-A6C34878D82A}">
                    <a16:rowId xmlns:a16="http://schemas.microsoft.com/office/drawing/2014/main" val="10015"/>
                  </a:ext>
                </a:extLst>
              </a:tr>
            </a:tbl>
          </a:graphicData>
        </a:graphic>
      </p:graphicFrame>
      <p:sp>
        <p:nvSpPr>
          <p:cNvPr id="5" name="TextBox 4"/>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index.jsp-1</a:t>
            </a:r>
          </a:p>
        </p:txBody>
      </p:sp>
      <p:sp>
        <p:nvSpPr>
          <p:cNvPr id="5" name="텍스트 개체 틀 4"/>
          <p:cNvSpPr>
            <a:spLocks noGrp="1"/>
          </p:cNvSpPr>
          <p:nvPr>
            <p:ph type="body" sz="quarter" idx="11" hasCustomPrompt="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42115"/>
          <a:ext cx="3384376" cy="29846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이벤트 모아 서비스를 이용할 수 았눈 카테고리를 보여주는 메인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메인 페이지로 이동합니다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kumimoji="1" lang="ko-KR" altLang="en-US" sz="850">
                          <a:solidFill>
                            <a:schemeClr val="tx1"/>
                          </a:solidFill>
                        </a:rPr>
                        <a:t>이벤트 페이지로 </a:t>
                      </a:r>
                      <a:r>
                        <a:rPr lang="ko-KR" altLang="en-US" sz="850" b="0"/>
                        <a:t>이동합니다</a:t>
                      </a:r>
                      <a:r>
                        <a:rPr lang="en-US" altLang="ko-KR" sz="850" b="0"/>
                        <a:t>.</a:t>
                      </a:r>
                      <a:r>
                        <a:rPr kumimoji="1" lang="en-US" altLang="ko-KR" sz="850">
                          <a:solidFill>
                            <a:schemeClr val="tx1"/>
                          </a:solidFill>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계정 페이지로 이동합니다</a:t>
                      </a:r>
                      <a:r>
                        <a:rPr lang="en-US" altLang="ko-KR" sz="850" b="0"/>
                        <a:t>.(page56,59)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포인트 충전 페이지로 이동합니다</a:t>
                      </a:r>
                      <a:r>
                        <a:rPr lang="en-US" altLang="ko-KR" sz="850" b="0"/>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latin typeface="+mn-lt"/>
                          <a:ea typeface="+mn-ea"/>
                          <a:cs typeface="+mn-cs"/>
                        </a:defRPr>
                      </a:pPr>
                      <a:r>
                        <a:rPr lang="en-US" altLang="ko-KR" sz="850" b="0"/>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커뮤니티 페이지로 이동합니다</a:t>
                      </a:r>
                      <a:r>
                        <a:rPr lang="en-US" altLang="ko-KR" sz="850" b="0"/>
                        <a:t>.(page49)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latin typeface="+mn-lt"/>
                          <a:ea typeface="+mn-ea"/>
                          <a:cs typeface="+mn-cs"/>
                        </a:defRPr>
                      </a:pPr>
                      <a:r>
                        <a:rPr lang="en-US" altLang="ko-KR" sz="850" b="0"/>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지역 검색한 페이지로 이동합니다</a:t>
                      </a:r>
                      <a:r>
                        <a:rPr lang="en-US" altLang="ko-KR" sz="850" b="0"/>
                        <a:t>.(page27)</a:t>
                      </a:r>
                      <a:r>
                        <a:rPr lang="ko-KR" altLang="en-US" sz="850" b="0"/>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3840">
                <a:tc>
                  <a:txBody>
                    <a:bodyPr/>
                    <a:lstStyle/>
                    <a:p>
                      <a:pPr algn="ctr" latinLnBrk="1">
                        <a:lnSpc>
                          <a:spcPct val="120000"/>
                        </a:lnSpc>
                        <a:defRPr>
                          <a:latin typeface="+mn-lt"/>
                          <a:ea typeface="+mn-ea"/>
                          <a:cs typeface="+mn-cs"/>
                        </a:defRPr>
                      </a:pPr>
                      <a:r>
                        <a:rPr lang="en-US" altLang="ko-KR" sz="850" b="0"/>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태그를 클릭시 클릭한 검색 페이지로 이동합니다</a:t>
                      </a:r>
                      <a:r>
                        <a:rPr lang="en-US" altLang="ko-KR" sz="850" b="0"/>
                        <a:t>.(page27)</a:t>
                      </a:r>
                      <a:r>
                        <a:rPr lang="ko-KR" altLang="en-US" sz="850" b="0"/>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3840">
                <a:tc>
                  <a:txBody>
                    <a:bodyPr/>
                    <a:lstStyle/>
                    <a:p>
                      <a:pPr algn="ctr" latinLnBrk="1">
                        <a:lnSpc>
                          <a:spcPct val="120000"/>
                        </a:lnSpc>
                        <a:defRPr>
                          <a:latin typeface="+mn-lt"/>
                          <a:ea typeface="+mn-ea"/>
                          <a:cs typeface="+mn-cs"/>
                        </a:defRPr>
                      </a:pPr>
                      <a:r>
                        <a:rPr lang="en-US" altLang="ko-KR" sz="850" b="0"/>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메인 배너</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20</a:t>
            </a:fld>
            <a:endParaRPr lang="en-US" altLang="en-US" sz="900">
              <a:latin typeface="+mn-lt"/>
              <a:ea typeface="+mn-ea"/>
              <a:cs typeface="+mn-cs"/>
            </a:endParaRPr>
          </a:p>
        </p:txBody>
      </p:sp>
      <p:pic>
        <p:nvPicPr>
          <p:cNvPr id="35" name="그림 34"/>
          <p:cNvPicPr>
            <a:picLocks noChangeAspect="1"/>
          </p:cNvPicPr>
          <p:nvPr/>
        </p:nvPicPr>
        <p:blipFill rotWithShape="1">
          <a:blip r:embed="rId2"/>
          <a:stretch>
            <a:fillRect/>
          </a:stretch>
        </p:blipFill>
        <p:spPr>
          <a:xfrm>
            <a:off x="2063651" y="387424"/>
            <a:ext cx="4752429" cy="6281936"/>
          </a:xfrm>
          <a:prstGeom prst="rect">
            <a:avLst/>
          </a:prstGeom>
        </p:spPr>
      </p:pic>
      <p:sp>
        <p:nvSpPr>
          <p:cNvPr id="45" name="타원 44"/>
          <p:cNvSpPr/>
          <p:nvPr/>
        </p:nvSpPr>
        <p:spPr>
          <a:xfrm>
            <a:off x="2711624" y="764703"/>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46" name="타원 45"/>
          <p:cNvSpPr/>
          <p:nvPr/>
        </p:nvSpPr>
        <p:spPr>
          <a:xfrm>
            <a:off x="3215680"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47" name="타원 46"/>
          <p:cNvSpPr/>
          <p:nvPr/>
        </p:nvSpPr>
        <p:spPr>
          <a:xfrm>
            <a:off x="3719736"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48" name="타원 47"/>
          <p:cNvSpPr/>
          <p:nvPr/>
        </p:nvSpPr>
        <p:spPr>
          <a:xfrm>
            <a:off x="4223792"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49" name="타원 48"/>
          <p:cNvSpPr/>
          <p:nvPr/>
        </p:nvSpPr>
        <p:spPr>
          <a:xfrm>
            <a:off x="2531600" y="1700808"/>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6</a:t>
            </a:r>
          </a:p>
        </p:txBody>
      </p:sp>
      <p:sp>
        <p:nvSpPr>
          <p:cNvPr id="50" name="타원 49"/>
          <p:cNvSpPr/>
          <p:nvPr/>
        </p:nvSpPr>
        <p:spPr>
          <a:xfrm>
            <a:off x="6096000"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6</a:t>
            </a:r>
          </a:p>
        </p:txBody>
      </p:sp>
      <p:sp>
        <p:nvSpPr>
          <p:cNvPr id="51" name="타원 50"/>
          <p:cNvSpPr/>
          <p:nvPr/>
        </p:nvSpPr>
        <p:spPr>
          <a:xfrm>
            <a:off x="4943872" y="764704"/>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5</a:t>
            </a:r>
          </a:p>
        </p:txBody>
      </p:sp>
      <p:sp>
        <p:nvSpPr>
          <p:cNvPr id="52" name="타원 51"/>
          <p:cNvSpPr/>
          <p:nvPr/>
        </p:nvSpPr>
        <p:spPr>
          <a:xfrm>
            <a:off x="2027545" y="4545122"/>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8</a:t>
            </a:r>
          </a:p>
        </p:txBody>
      </p:sp>
      <p:sp>
        <p:nvSpPr>
          <p:cNvPr id="53" name="타원 52"/>
          <p:cNvSpPr/>
          <p:nvPr/>
        </p:nvSpPr>
        <p:spPr>
          <a:xfrm>
            <a:off x="5519936" y="1988840"/>
            <a:ext cx="252031" cy="252031"/>
          </a:xfrm>
          <a:prstGeom prst="ellipse">
            <a:avLst/>
          </a:prstGeom>
          <a:solidFill>
            <a:schemeClr val="lt1"/>
          </a:solidFill>
          <a:ln w="3175" cap="flat" cmpd="sng" algn="ctr">
            <a:solidFill>
              <a:schemeClr val="accent1">
                <a:shade val="20000"/>
              </a:schemeClr>
            </a:solidFill>
            <a:prstDash val="dash"/>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index.jsp-2</a:t>
            </a:r>
          </a:p>
        </p:txBody>
      </p:sp>
      <p:sp>
        <p:nvSpPr>
          <p:cNvPr id="5" name="텍스트 개체 틀 4"/>
          <p:cNvSpPr>
            <a:spLocks noGrp="1"/>
          </p:cNvSpPr>
          <p:nvPr>
            <p:ph type="body" sz="quarter" idx="11" hasCustomPrompt="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이벤트 모아 서비스를 이용할 수 있는 이벤트목록을 보여주는 메인페이지입니다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이미지 클릭시 이벤트상세로 이동합니다</a:t>
                      </a:r>
                      <a:r>
                        <a:rPr lang="en-US" altLang="ko-KR" sz="850" b="0"/>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kumimoji="1" lang="ko-KR" altLang="en-US" sz="850">
                          <a:solidFill>
                            <a:schemeClr val="tx1"/>
                          </a:solidFill>
                        </a:rPr>
                        <a:t>더보기를 클릭시 목록이 더 나옵니다</a:t>
                      </a:r>
                      <a:r>
                        <a:rPr kumimoji="1" lang="en-US" altLang="ko-KR" sz="850">
                          <a:solidFill>
                            <a:schemeClr val="tx1"/>
                          </a:solidFill>
                        </a:rPr>
                        <a:t>.</a:t>
                      </a:r>
                      <a:endParaRPr kumimoji="1" lang="ko-KR" altLang="en-US" sz="850">
                        <a:solidFill>
                          <a:schemeClr val="tx1"/>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kumimoji="1" lang="ko-KR" altLang="en-US" sz="850">
                          <a:solidFill>
                            <a:schemeClr val="tx1"/>
                          </a:solidFill>
                        </a:rPr>
                        <a:t>블러올 이벤트가 더 이상 없다면 안내 팝업창이 출력 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21</a:t>
            </a:fld>
            <a:endParaRPr lang="en-US" altLang="en-US" sz="900">
              <a:latin typeface="+mn-lt"/>
              <a:ea typeface="+mn-ea"/>
              <a:cs typeface="+mn-cs"/>
            </a:endParaRPr>
          </a:p>
        </p:txBody>
      </p:sp>
      <p:pic>
        <p:nvPicPr>
          <p:cNvPr id="26" name="그림 25"/>
          <p:cNvPicPr>
            <a:picLocks noChangeAspect="1"/>
          </p:cNvPicPr>
          <p:nvPr/>
        </p:nvPicPr>
        <p:blipFill rotWithShape="1">
          <a:blip r:embed="rId2"/>
          <a:stretch>
            <a:fillRect/>
          </a:stretch>
        </p:blipFill>
        <p:spPr>
          <a:xfrm>
            <a:off x="2783632" y="404664"/>
            <a:ext cx="4055334" cy="6142992"/>
          </a:xfrm>
          <a:prstGeom prst="rect">
            <a:avLst/>
          </a:prstGeom>
        </p:spPr>
      </p:pic>
      <p:sp>
        <p:nvSpPr>
          <p:cNvPr id="35" name="타원 34"/>
          <p:cNvSpPr/>
          <p:nvPr/>
        </p:nvSpPr>
        <p:spPr>
          <a:xfrm>
            <a:off x="2675617" y="18448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6" name="타원 35"/>
          <p:cNvSpPr/>
          <p:nvPr/>
        </p:nvSpPr>
        <p:spPr>
          <a:xfrm>
            <a:off x="4619833" y="648933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login.jsp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216083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회원가입을 할 수 있는 페이지로 이동합니다</a:t>
                      </a:r>
                      <a:r>
                        <a:rPr lang="en-US" altLang="ko-KR" sz="850" b="0"/>
                        <a:t>.(page60)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아이디</a:t>
                      </a:r>
                      <a:r>
                        <a:rPr kumimoji="1" lang="en-US" altLang="ko-KR" sz="850">
                          <a:solidFill>
                            <a:schemeClr val="tx1"/>
                          </a:solidFill>
                        </a:rPr>
                        <a:t>/</a:t>
                      </a:r>
                      <a:r>
                        <a:rPr kumimoji="1" lang="ko-KR" altLang="en-US" sz="850">
                          <a:solidFill>
                            <a:schemeClr val="tx1"/>
                          </a:solidFill>
                        </a:rPr>
                        <a:t>비밀번호 찾을 수 있는 페이지로 </a:t>
                      </a:r>
                    </a:p>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이동합니다</a:t>
                      </a:r>
                      <a:r>
                        <a:rPr kumimoji="1" lang="en-US" altLang="ko-KR" sz="850">
                          <a:solidFill>
                            <a:schemeClr val="tx1"/>
                          </a:solidFill>
                        </a:rPr>
                        <a:t>.(page58,59)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로그인 누르면 로그인이 가능합니다</a:t>
                      </a:r>
                      <a:r>
                        <a:rPr lang="en-US" altLang="ko-KR" sz="850" b="0"/>
                        <a:t>.(paeg24)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로그 클릭시 메인 페이지로 이동합니다</a:t>
                      </a:r>
                      <a:r>
                        <a:rPr lang="en-US" altLang="ko-KR" sz="850" b="0"/>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23</a:t>
            </a:r>
          </a:p>
        </p:txBody>
      </p:sp>
      <p:pic>
        <p:nvPicPr>
          <p:cNvPr id="13" name="그림 12"/>
          <p:cNvPicPr>
            <a:picLocks noChangeAspect="1"/>
          </p:cNvPicPr>
          <p:nvPr/>
        </p:nvPicPr>
        <p:blipFill rotWithShape="1">
          <a:blip r:embed="rId2"/>
          <a:stretch>
            <a:fillRect/>
          </a:stretch>
        </p:blipFill>
        <p:spPr>
          <a:xfrm>
            <a:off x="1138022" y="404664"/>
            <a:ext cx="6326130" cy="6453336"/>
          </a:xfrm>
          <a:prstGeom prst="rect">
            <a:avLst/>
          </a:prstGeom>
        </p:spPr>
      </p:pic>
      <p:sp>
        <p:nvSpPr>
          <p:cNvPr id="26" name="타원 25"/>
          <p:cNvSpPr/>
          <p:nvPr/>
        </p:nvSpPr>
        <p:spPr>
          <a:xfrm>
            <a:off x="4583832" y="20608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7" name="타원 26"/>
          <p:cNvSpPr/>
          <p:nvPr/>
        </p:nvSpPr>
        <p:spPr>
          <a:xfrm>
            <a:off x="2531600"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8" name="타원 27"/>
          <p:cNvSpPr/>
          <p:nvPr/>
        </p:nvSpPr>
        <p:spPr>
          <a:xfrm>
            <a:off x="4331800"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9" name="타원 28"/>
          <p:cNvSpPr/>
          <p:nvPr/>
        </p:nvSpPr>
        <p:spPr>
          <a:xfrm>
            <a:off x="5969984" y="34290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30" name="타원 29"/>
          <p:cNvSpPr/>
          <p:nvPr/>
        </p:nvSpPr>
        <p:spPr>
          <a:xfrm>
            <a:off x="3503712" y="9447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index.jsp-1-1</a:t>
            </a:r>
          </a:p>
        </p:txBody>
      </p:sp>
      <p:sp>
        <p:nvSpPr>
          <p:cNvPr id="5" name="텍스트 개체 틀 4"/>
          <p:cNvSpPr>
            <a:spLocks noGrp="1"/>
          </p:cNvSpPr>
          <p:nvPr>
            <p:ph type="body" sz="quarter" idx="11" hasCustomPrompt="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0" marR="0" lvl="0" indent="0" algn="just" defTabSz="914400" rtl="0" eaLnBrk="1" latinLnBrk="1" hangingPunct="1">
                        <a:lnSpc>
                          <a:spcPct val="120000"/>
                        </a:lnSpc>
                        <a:spcBef>
                          <a:spcPts val="0"/>
                        </a:spcBef>
                        <a:spcAft>
                          <a:spcPts val="0"/>
                        </a:spcAft>
                        <a:buClrTx/>
                        <a:buFont typeface="mn-ea"/>
                        <a:buNone/>
                        <a:defRPr>
                          <a:latin typeface="+mn-lt"/>
                          <a:ea typeface="+mn-ea"/>
                          <a:cs typeface="+mn-cs"/>
                        </a:defRPr>
                      </a:pPr>
                      <a:r>
                        <a:rPr lang="ko-KR" altLang="en-US" sz="800" b="0">
                          <a:solidFill>
                            <a:schemeClr val="tx1"/>
                          </a:solidFill>
                        </a:rPr>
                        <a:t>로그인 완료 후 메인 페이지에 메뉴중 계정에서 마이페이지로 변경 됩니다</a:t>
                      </a:r>
                      <a:r>
                        <a:rPr lang="en-US" altLang="ko-KR" sz="800" b="0">
                          <a:solidFill>
                            <a:schemeClr val="tx1"/>
                          </a:solidFill>
                        </a:rPr>
                        <a:t>.</a:t>
                      </a:r>
                    </a:p>
                    <a:p>
                      <a:pPr marL="0" marR="0" lvl="0" indent="0" algn="just" defTabSz="914400" rtl="0" eaLnBrk="1" latinLnBrk="1" hangingPunct="1">
                        <a:lnSpc>
                          <a:spcPct val="120000"/>
                        </a:lnSpc>
                        <a:spcBef>
                          <a:spcPts val="0"/>
                        </a:spcBef>
                        <a:spcAft>
                          <a:spcPts val="0"/>
                        </a:spcAft>
                        <a:buClrTx/>
                        <a:buFont typeface="mn-ea"/>
                        <a:buNone/>
                        <a:defRPr>
                          <a:latin typeface="+mn-lt"/>
                          <a:ea typeface="+mn-ea"/>
                          <a:cs typeface="+mn-cs"/>
                        </a:defRPr>
                      </a:pPr>
                      <a:endParaRPr lang="en-US" altLang="ko-KR" sz="800" b="0">
                        <a:solidFill>
                          <a:schemeClr val="tx1"/>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마이페이지로 이동합니다</a:t>
                      </a:r>
                      <a:r>
                        <a:rPr lang="en-US" altLang="ko-KR" sz="850" b="0"/>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23</a:t>
            </a:fld>
            <a:endParaRPr lang="en-US" altLang="en-US" sz="900">
              <a:latin typeface="+mn-lt"/>
              <a:ea typeface="+mn-ea"/>
              <a:cs typeface="+mn-cs"/>
            </a:endParaRPr>
          </a:p>
        </p:txBody>
      </p:sp>
      <p:pic>
        <p:nvPicPr>
          <p:cNvPr id="36" name="그림 35"/>
          <p:cNvPicPr>
            <a:picLocks noChangeAspect="1"/>
          </p:cNvPicPr>
          <p:nvPr/>
        </p:nvPicPr>
        <p:blipFill rotWithShape="1">
          <a:blip r:embed="rId2"/>
          <a:stretch>
            <a:fillRect/>
          </a:stretch>
        </p:blipFill>
        <p:spPr>
          <a:xfrm>
            <a:off x="2325588" y="404663"/>
            <a:ext cx="4361043" cy="6453336"/>
          </a:xfrm>
          <a:prstGeom prst="rect">
            <a:avLst/>
          </a:prstGeom>
        </p:spPr>
      </p:pic>
      <p:sp>
        <p:nvSpPr>
          <p:cNvPr id="43" name="타원 26"/>
          <p:cNvSpPr/>
          <p:nvPr/>
        </p:nvSpPr>
        <p:spPr>
          <a:xfrm>
            <a:off x="3683729" y="72869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그림 40"/>
          <p:cNvPicPr>
            <a:picLocks noChangeAspect="1"/>
          </p:cNvPicPr>
          <p:nvPr/>
        </p:nvPicPr>
        <p:blipFill rotWithShape="1">
          <a:blip r:embed="rId2"/>
          <a:stretch>
            <a:fillRect/>
          </a:stretch>
        </p:blipFill>
        <p:spPr>
          <a:xfrm>
            <a:off x="0" y="1268760"/>
            <a:ext cx="8628704" cy="3960440"/>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index.jsp-sideBar-1</a:t>
            </a:r>
          </a:p>
        </p:txBody>
      </p:sp>
      <p:sp>
        <p:nvSpPr>
          <p:cNvPr id="5" name="텍스트 개체 틀 4"/>
          <p:cNvSpPr>
            <a:spLocks noGrp="1"/>
          </p:cNvSpPr>
          <p:nvPr>
            <p:ph type="body" sz="quarter" idx="11" hasCustomPrompt="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40243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로그인 전 메인 페이지 하단 및 사이드바입니다</a:t>
                      </a:r>
                      <a:r>
                        <a:rPr lang="en-US" altLang="ko-KR" sz="800" b="0">
                          <a:solidFill>
                            <a:schemeClr val="tx1"/>
                          </a:solidFill>
                        </a:rPr>
                        <a:t>.</a:t>
                      </a:r>
                    </a:p>
                    <a:p>
                      <a:pPr marL="0" marR="0" lvl="0" indent="0" algn="just" defTabSz="914400" rtl="0" eaLnBrk="1" latinLnBrk="1" hangingPunct="1">
                        <a:lnSpc>
                          <a:spcPct val="120000"/>
                        </a:lnSpc>
                        <a:spcBef>
                          <a:spcPts val="0"/>
                        </a:spcBef>
                        <a:spcAft>
                          <a:spcPts val="0"/>
                        </a:spcAft>
                        <a:buClrTx/>
                        <a:buFont typeface="mn-ea"/>
                        <a:buNone/>
                        <a:defRPr>
                          <a:latin typeface="+mn-lt"/>
                          <a:ea typeface="+mn-ea"/>
                          <a:cs typeface="+mn-cs"/>
                        </a:defRPr>
                      </a:pPr>
                      <a:r>
                        <a:rPr lang="ko-KR" altLang="en-US" sz="800" b="0">
                          <a:solidFill>
                            <a:schemeClr val="tx1"/>
                          </a:solidFill>
                        </a:rPr>
                        <a:t>     </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메인클릭시 메인페이지로 이동합니다</a:t>
                      </a:r>
                      <a:r>
                        <a:rPr lang="en-US" altLang="ko-KR" sz="850" b="0"/>
                        <a:t>..</a:t>
                      </a:r>
                      <a:r>
                        <a:rPr kumimoji="1" lang="en-US" altLang="ko-KR" sz="850">
                          <a:solidFill>
                            <a:schemeClr val="tx1"/>
                          </a:solidFill>
                        </a:rPr>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로그인 페이지 와 회원가입 </a:t>
                      </a:r>
                    </a:p>
                    <a:p>
                      <a:pPr algn="just" latinLnBrk="1">
                        <a:lnSpc>
                          <a:spcPct val="120000"/>
                        </a:lnSpc>
                        <a:defRPr>
                          <a:latin typeface="+mn-lt"/>
                          <a:ea typeface="+mn-ea"/>
                          <a:cs typeface="+mn-cs"/>
                        </a:defRPr>
                      </a:pPr>
                      <a:r>
                        <a:rPr lang="ko-KR" altLang="en-US" sz="850" b="0"/>
                        <a:t>페이지로 이동합니다</a:t>
                      </a:r>
                      <a:r>
                        <a:rPr lang="en-US" altLang="ko-KR" sz="850" b="0"/>
                        <a:t>.</a:t>
                      </a:r>
                      <a:r>
                        <a:rPr kumimoji="1" lang="en-US" altLang="ko-KR" sz="850">
                          <a:solidFill>
                            <a:schemeClr val="tx1"/>
                          </a:solidFill>
                        </a:rPr>
                        <a:t>(page56,59)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진행 이벤트 페이지로 이동합니다</a:t>
                      </a:r>
                      <a:r>
                        <a:rPr lang="en-US" altLang="ko-KR" sz="850" b="0"/>
                        <a:t>.(page29)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자유 게시판 페이지로 이동합니다</a:t>
                      </a:r>
                      <a:r>
                        <a:rPr lang="en-US" altLang="ko-KR" sz="850" b="0"/>
                        <a:t>.(page49)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latin typeface="+mn-lt"/>
                          <a:ea typeface="+mn-ea"/>
                          <a:cs typeface="+mn-cs"/>
                        </a:defRPr>
                      </a:pPr>
                      <a:r>
                        <a:rPr lang="en-US" altLang="ko-KR" sz="850" b="0"/>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후기 게시판 페이지로 이동합니다</a:t>
                      </a:r>
                      <a:r>
                        <a:rPr lang="en-US" altLang="ko-KR" sz="850" b="0"/>
                        <a:t>.(page52)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24</a:t>
            </a:fld>
            <a:endParaRPr lang="en-US" altLang="en-US" sz="900">
              <a:latin typeface="+mn-lt"/>
              <a:ea typeface="+mn-ea"/>
              <a:cs typeface="+mn-cs"/>
            </a:endParaRPr>
          </a:p>
        </p:txBody>
      </p:sp>
      <p:sp>
        <p:nvSpPr>
          <p:cNvPr id="36" name="타원 35"/>
          <p:cNvSpPr/>
          <p:nvPr/>
        </p:nvSpPr>
        <p:spPr>
          <a:xfrm>
            <a:off x="7356137" y="159279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7" name="타원 36"/>
          <p:cNvSpPr/>
          <p:nvPr/>
        </p:nvSpPr>
        <p:spPr>
          <a:xfrm>
            <a:off x="7356137" y="26729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5</a:t>
            </a:r>
          </a:p>
        </p:txBody>
      </p:sp>
      <p:sp>
        <p:nvSpPr>
          <p:cNvPr id="38" name="타원 37"/>
          <p:cNvSpPr/>
          <p:nvPr/>
        </p:nvSpPr>
        <p:spPr>
          <a:xfrm>
            <a:off x="7356137" y="24208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39" name="타원 38"/>
          <p:cNvSpPr/>
          <p:nvPr/>
        </p:nvSpPr>
        <p:spPr>
          <a:xfrm>
            <a:off x="7356137" y="216885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40" name="타원 39"/>
          <p:cNvSpPr/>
          <p:nvPr/>
        </p:nvSpPr>
        <p:spPr>
          <a:xfrm>
            <a:off x="7356137" y="1880825"/>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33"/>
          <p:cNvPicPr>
            <a:picLocks noChangeAspect="1"/>
          </p:cNvPicPr>
          <p:nvPr/>
        </p:nvPicPr>
        <p:blipFill rotWithShape="1">
          <a:blip r:embed="rId2"/>
          <a:stretch>
            <a:fillRect/>
          </a:stretch>
        </p:blipFill>
        <p:spPr>
          <a:xfrm>
            <a:off x="335360" y="1484784"/>
            <a:ext cx="8225222" cy="3775248"/>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index.jsp-3</a:t>
            </a:r>
          </a:p>
        </p:txBody>
      </p:sp>
      <p:sp>
        <p:nvSpPr>
          <p:cNvPr id="5" name="텍스트 개체 틀 4"/>
          <p:cNvSpPr>
            <a:spLocks noGrp="1"/>
          </p:cNvSpPr>
          <p:nvPr>
            <p:ph type="body" sz="quarter" idx="11" hasCustomPrompt="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9148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로그인 후 메인 페이지 하단 및 사이드바입니다</a:t>
                      </a:r>
                      <a:r>
                        <a:rPr lang="en-US" altLang="ko-KR" sz="800" b="0">
                          <a:solidFill>
                            <a:schemeClr val="tx1"/>
                          </a:solidFill>
                        </a:rPr>
                        <a:t>.</a:t>
                      </a:r>
                    </a:p>
                    <a:p>
                      <a:pPr marL="0" marR="0" lvl="0" indent="0" algn="just" defTabSz="914400" rtl="0" eaLnBrk="1" latinLnBrk="1" hangingPunct="1">
                        <a:lnSpc>
                          <a:spcPct val="120000"/>
                        </a:lnSpc>
                        <a:spcBef>
                          <a:spcPts val="0"/>
                        </a:spcBef>
                        <a:spcAft>
                          <a:spcPts val="0"/>
                        </a:spcAft>
                        <a:buClrTx/>
                        <a:buFont typeface="mn-ea"/>
                        <a:buNone/>
                        <a:defRPr>
                          <a:latin typeface="+mn-lt"/>
                          <a:ea typeface="+mn-ea"/>
                          <a:cs typeface="+mn-cs"/>
                        </a:defRPr>
                      </a:pPr>
                      <a:r>
                        <a:rPr lang="ko-KR" altLang="en-US" sz="800" b="0">
                          <a:solidFill>
                            <a:schemeClr val="tx1"/>
                          </a:solidFill>
                        </a:rPr>
                        <a:t> 로그인 후 맵 페이지에서 회원가입할때 입력한 주소를 위치로 주변에 이벤트들을 볼 수 가있습니다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로그인 후 사용자의 현재 가지고 있는 포인트 내역과 로그아웃과 마이페이지로 갈수 있게 변경하였습니다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자신의 등록한 주소로 표기 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kumimoji="1" lang="ko-KR" altLang="en-US" sz="850">
                          <a:solidFill>
                            <a:schemeClr val="tx1"/>
                          </a:solidFill>
                        </a:rPr>
                        <a:t>진행 이벤트 페이지로 </a:t>
                      </a:r>
                      <a:r>
                        <a:rPr lang="ko-KR" altLang="en-US" sz="850" b="0"/>
                        <a:t>이동합니다</a:t>
                      </a:r>
                      <a:r>
                        <a:rPr lang="en-US" altLang="ko-KR" sz="850" b="0"/>
                        <a:t>.</a:t>
                      </a:r>
                      <a:r>
                        <a:rPr kumimoji="1" lang="en-US" altLang="ko-KR" sz="850">
                          <a:solidFill>
                            <a:schemeClr val="tx1"/>
                          </a:solidFill>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마이 페이지로 이동합니다</a:t>
                      </a:r>
                      <a:r>
                        <a:rPr lang="en-US" altLang="ko-KR" sz="850" b="0"/>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자유게시판 페이지로 이동합니다</a:t>
                      </a:r>
                      <a:r>
                        <a:rPr lang="en-US" altLang="ko-KR" sz="850" b="0"/>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latin typeface="+mn-lt"/>
                          <a:ea typeface="+mn-ea"/>
                          <a:cs typeface="+mn-cs"/>
                        </a:defRPr>
                      </a:pPr>
                      <a:r>
                        <a:rPr lang="en-US" altLang="ko-KR" sz="850" b="0"/>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문의하기  </a:t>
                      </a:r>
                      <a:r>
                        <a:rPr lang="en-US" altLang="ko-KR" sz="850" b="0"/>
                        <a:t>Google.Form</a:t>
                      </a:r>
                      <a:r>
                        <a:rPr lang="ko-KR" altLang="en-US" sz="850" b="0"/>
                        <a:t>으로 이동합니다</a:t>
                      </a:r>
                      <a:r>
                        <a:rPr lang="en-US" altLang="ko-KR" sz="850" b="0"/>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latin typeface="+mn-lt"/>
                          <a:ea typeface="+mn-ea"/>
                          <a:cs typeface="+mn-cs"/>
                        </a:defRPr>
                      </a:pPr>
                      <a:r>
                        <a:rPr lang="en-US" altLang="ko-KR" sz="850" b="0">
                          <a:solidFill>
                            <a:schemeClr val="tx1"/>
                          </a:solidFill>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내 포인트 클릭시 충전</a:t>
                      </a:r>
                      <a:r>
                        <a:rPr lang="en-US" altLang="ko-KR" sz="850" b="0"/>
                        <a:t>/</a:t>
                      </a:r>
                      <a:r>
                        <a:rPr lang="ko-KR" altLang="en-US" sz="850" b="0"/>
                        <a:t>사용 내역페이지로 이동합니다</a:t>
                      </a:r>
                      <a:r>
                        <a:rPr lang="en-US" altLang="ko-KR" sz="850" b="0"/>
                        <a:t>.</a:t>
                      </a:r>
                    </a:p>
                    <a:p>
                      <a:pPr algn="just" latinLnBrk="1">
                        <a:lnSpc>
                          <a:spcPct val="120000"/>
                        </a:lnSpc>
                        <a:defRPr>
                          <a:latin typeface="+mn-lt"/>
                          <a:ea typeface="+mn-ea"/>
                          <a:cs typeface="+mn-cs"/>
                        </a:defRPr>
                      </a:pPr>
                      <a:r>
                        <a:rPr kumimoji="1" lang="en-US" altLang="ko-KR" sz="850">
                          <a:solidFill>
                            <a:schemeClr val="tx1"/>
                          </a:solidFill>
                        </a:rPr>
                        <a:t>(page38)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3840">
                <a:tc>
                  <a:txBody>
                    <a:bodyPr/>
                    <a:lstStyle/>
                    <a:p>
                      <a:pPr algn="ctr" latinLnBrk="1">
                        <a:lnSpc>
                          <a:spcPct val="120000"/>
                        </a:lnSpc>
                        <a:defRPr>
                          <a:latin typeface="+mn-lt"/>
                          <a:ea typeface="+mn-ea"/>
                          <a:cs typeface="+mn-cs"/>
                        </a:defRPr>
                      </a:pPr>
                      <a:r>
                        <a:rPr lang="en-US" altLang="ko-KR" sz="850" b="0"/>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kumimoji="1" lang="ko-KR" altLang="en-US" sz="850">
                          <a:solidFill>
                            <a:schemeClr val="tx1"/>
                          </a:solidFill>
                        </a:rPr>
                        <a:t>로그아웃 및 마이 페이지로 </a:t>
                      </a:r>
                      <a:r>
                        <a:rPr lang="ko-KR" altLang="en-US" sz="850" b="0"/>
                        <a:t>이동합니다</a:t>
                      </a:r>
                      <a:r>
                        <a:rPr lang="en-US" altLang="ko-KR" sz="850" b="0"/>
                        <a:t>.</a:t>
                      </a:r>
                      <a:r>
                        <a:rPr kumimoji="1" lang="en-US" altLang="ko-KR" sz="850">
                          <a:solidFill>
                            <a:schemeClr val="tx1"/>
                          </a:solidFill>
                        </a:rPr>
                        <a:t>(page62,34)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25</a:t>
            </a:fld>
            <a:endParaRPr lang="en-US" altLang="en-US" sz="900">
              <a:latin typeface="+mn-lt"/>
              <a:ea typeface="+mn-ea"/>
              <a:cs typeface="+mn-cs"/>
            </a:endParaRPr>
          </a:p>
        </p:txBody>
      </p:sp>
      <p:sp>
        <p:nvSpPr>
          <p:cNvPr id="29" name="타원 28"/>
          <p:cNvSpPr/>
          <p:nvPr/>
        </p:nvSpPr>
        <p:spPr>
          <a:xfrm>
            <a:off x="1811521" y="23488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0" name="타원 29"/>
          <p:cNvSpPr/>
          <p:nvPr/>
        </p:nvSpPr>
        <p:spPr>
          <a:xfrm>
            <a:off x="1883529"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31" name="타원 30"/>
          <p:cNvSpPr/>
          <p:nvPr/>
        </p:nvSpPr>
        <p:spPr>
          <a:xfrm>
            <a:off x="1883528" y="371703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32" name="타원 31"/>
          <p:cNvSpPr/>
          <p:nvPr/>
        </p:nvSpPr>
        <p:spPr>
          <a:xfrm>
            <a:off x="5969984" y="37890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33" name="타원 32"/>
          <p:cNvSpPr/>
          <p:nvPr/>
        </p:nvSpPr>
        <p:spPr>
          <a:xfrm>
            <a:off x="5969984" y="44731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5</a:t>
            </a:r>
          </a:p>
        </p:txBody>
      </p:sp>
      <p:sp>
        <p:nvSpPr>
          <p:cNvPr id="35" name="타원 31"/>
          <p:cNvSpPr/>
          <p:nvPr/>
        </p:nvSpPr>
        <p:spPr>
          <a:xfrm>
            <a:off x="7392144" y="173680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6</a:t>
            </a:r>
          </a:p>
        </p:txBody>
      </p:sp>
      <p:sp>
        <p:nvSpPr>
          <p:cNvPr id="36" name="타원 32"/>
          <p:cNvSpPr/>
          <p:nvPr/>
        </p:nvSpPr>
        <p:spPr>
          <a:xfrm>
            <a:off x="7392144" y="216885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2793106" y="340712"/>
            <a:ext cx="3950965" cy="6517288"/>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Google.Form</a:t>
            </a:r>
          </a:p>
        </p:txBody>
      </p:sp>
      <p:sp>
        <p:nvSpPr>
          <p:cNvPr id="5" name="텍스트 개체 틀 4"/>
          <p:cNvSpPr>
            <a:spLocks noGrp="1"/>
          </p:cNvSpPr>
          <p:nvPr>
            <p:ph type="body" sz="quarter" idx="11" hasCustomPrompt="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문의하기 </a:t>
                      </a:r>
                      <a:r>
                        <a:rPr lang="en-US" altLang="ko-KR" sz="800" b="0">
                          <a:solidFill>
                            <a:schemeClr val="tx1"/>
                          </a:solidFill>
                        </a:rPr>
                        <a:t>Google.Form</a:t>
                      </a:r>
                      <a:r>
                        <a:rPr lang="ko-KR" altLang="en-US" sz="800" b="0">
                          <a:solidFill>
                            <a:schemeClr val="tx1"/>
                          </a:solidFill>
                        </a:rPr>
                        <a:t>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제출버튼을 누르면 관리자 이메일로 전송됩니다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26</a:t>
            </a:fld>
            <a:endParaRPr lang="en-US" altLang="en-US" sz="900">
              <a:latin typeface="+mn-lt"/>
              <a:ea typeface="+mn-ea"/>
              <a:cs typeface="+mn-cs"/>
            </a:endParaRPr>
          </a:p>
        </p:txBody>
      </p:sp>
      <p:sp>
        <p:nvSpPr>
          <p:cNvPr id="30" name="타원 28"/>
          <p:cNvSpPr/>
          <p:nvPr/>
        </p:nvSpPr>
        <p:spPr>
          <a:xfrm>
            <a:off x="2567608" y="660596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rotWithShape="1">
          <a:blip r:embed="rId2"/>
          <a:stretch>
            <a:fillRect/>
          </a:stretch>
        </p:blipFill>
        <p:spPr>
          <a:xfrm>
            <a:off x="4223792" y="476672"/>
            <a:ext cx="1923538" cy="6381327"/>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searchViewPage.jsp</a:t>
            </a:r>
          </a:p>
        </p:txBody>
      </p:sp>
      <p:sp>
        <p:nvSpPr>
          <p:cNvPr id="5" name="텍스트 개체 틀 4"/>
          <p:cNvSpPr>
            <a:spLocks noGrp="1"/>
          </p:cNvSpPr>
          <p:nvPr>
            <p:ph type="body" sz="quarter" idx="11" hasCustomPrompt="1"/>
          </p:nvPr>
        </p:nvSpPr>
        <p:spPr/>
        <p:txBody>
          <a:bodyPr/>
          <a:lstStyle/>
          <a:p>
            <a:pPr lvl="0">
              <a:defRPr/>
            </a:pPr>
            <a:r>
              <a:rPr lang="en-US" altLang="ko-KR"/>
              <a:t>EventMoa</a:t>
            </a:r>
          </a:p>
        </p:txBody>
      </p:sp>
      <p:graphicFrame>
        <p:nvGraphicFramePr>
          <p:cNvPr id="7" name="표 6"/>
          <p:cNvGraphicFramePr>
            <a:graphicFrameLocks noGrp="1"/>
          </p:cNvGraphicFramePr>
          <p:nvPr>
            <p:extLst>
              <p:ext uri="{D42A27DB-BD31-4B8C-83A1-F6EECF244321}">
                <p14:modId xmlns:p14="http://schemas.microsoft.com/office/powerpoint/2010/main" val="525347052"/>
              </p:ext>
            </p:extLst>
          </p:nvPr>
        </p:nvGraphicFramePr>
        <p:xfrm>
          <a:off x="8688288" y="476672"/>
          <a:ext cx="3383280" cy="2113444"/>
        </p:xfrm>
        <a:graphic>
          <a:graphicData uri="http://schemas.openxmlformats.org/drawingml/2006/table">
            <a:tbl>
              <a:tblPr firstRow="1" bandRow="1">
                <a:tableStyleId>{5C22544A-7EE6-4342-B048-85BDC9FD1C3A}</a:tableStyleId>
              </a:tblPr>
              <a:tblGrid>
                <a:gridCol w="409575">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dirty="0">
                          <a:solidFill>
                            <a:schemeClr val="tx1"/>
                          </a:solidFill>
                        </a:rPr>
                        <a:t>키워드 및 카테고리 검색 후 화면입니다</a:t>
                      </a:r>
                      <a:r>
                        <a:rPr lang="en-US" altLang="ko-KR" sz="800" b="0" dirty="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dirty="0">
                          <a:solidFill>
                            <a:schemeClr val="tx1"/>
                          </a:solidFill>
                        </a:rPr>
                        <a:t>카테고리에 맞는 자유게시판 </a:t>
                      </a:r>
                      <a:r>
                        <a:rPr lang="ko-KR" altLang="en-US" sz="800" b="0">
                          <a:solidFill>
                            <a:schemeClr val="tx1"/>
                          </a:solidFill>
                        </a:rPr>
                        <a:t>및 인증 후기가 </a:t>
                      </a:r>
                      <a:r>
                        <a:rPr lang="ko-KR" altLang="en-US" sz="800" b="0" dirty="0">
                          <a:solidFill>
                            <a:schemeClr val="tx1"/>
                          </a:solidFill>
                        </a:rPr>
                        <a:t>전부 나열됩니다</a:t>
                      </a:r>
                      <a:r>
                        <a:rPr lang="en-US" altLang="ko-KR" sz="800" b="0" dirty="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dirty="0">
                          <a:solidFill>
                            <a:schemeClr val="tx1"/>
                          </a:solidFill>
                        </a:rPr>
                        <a:t>카테고리를 지역으로 지정 시 이벤트정보들이 전부 나열됩니다</a:t>
                      </a:r>
                      <a:r>
                        <a:rPr lang="en-US" altLang="ko-KR" sz="800" b="0" dirty="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endParaRPr lang="en-US" altLang="ko-KR" sz="800" b="0" dirty="0">
                        <a:solidFill>
                          <a:schemeClr val="tx1"/>
                        </a:solidFill>
                      </a:endParaRP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endParaRPr lang="en-US" altLang="ko-KR" sz="800" b="0" dirty="0">
                        <a:solidFill>
                          <a:schemeClr val="tx1"/>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순으로 변경할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검색한 결과목록을 불러옵니다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558165">
                <a:tc>
                  <a:txBody>
                    <a:bodyPr/>
                    <a:lstStyle/>
                    <a:p>
                      <a:pPr algn="ctr" latinLnBrk="1">
                        <a:lnSpc>
                          <a:spcPct val="120000"/>
                        </a:lnSpc>
                        <a:defRPr>
                          <a:latin typeface="+mn-lt"/>
                          <a:ea typeface="+mn-ea"/>
                          <a:cs typeface="+mn-cs"/>
                        </a:defRPr>
                      </a:pPr>
                      <a:r>
                        <a:rPr lang="en-US" altLang="ko-KR" sz="850" b="0">
                          <a:solidFill>
                            <a:schemeClr val="tx1"/>
                          </a:solidFill>
                        </a:rPr>
                        <a:t>3</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dirty="0"/>
                        <a:t>자세히 보기 클릭 시 이벤트 </a:t>
                      </a:r>
                      <a:r>
                        <a:rPr lang="ko-KR" altLang="en-US" sz="850" b="0" dirty="0" err="1"/>
                        <a:t>상세보기로</a:t>
                      </a:r>
                      <a:r>
                        <a:rPr lang="ko-KR" altLang="en-US" sz="850" b="0" dirty="0"/>
                        <a:t> </a:t>
                      </a:r>
                    </a:p>
                    <a:p>
                      <a:pPr algn="just" latinLnBrk="1">
                        <a:lnSpc>
                          <a:spcPct val="120000"/>
                        </a:lnSpc>
                        <a:defRPr>
                          <a:latin typeface="+mn-lt"/>
                          <a:ea typeface="+mn-ea"/>
                          <a:cs typeface="+mn-cs"/>
                        </a:defRPr>
                      </a:pPr>
                      <a:r>
                        <a:rPr lang="ko-KR" altLang="en-US" sz="850" b="0" dirty="0"/>
                        <a:t>이동합니다</a:t>
                      </a:r>
                      <a:r>
                        <a:rPr lang="en-US" altLang="ko-KR" sz="850" b="0" dirty="0"/>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27</a:t>
            </a:fld>
            <a:endParaRPr lang="en-US" altLang="en-US" sz="900">
              <a:latin typeface="+mn-lt"/>
              <a:ea typeface="+mn-ea"/>
              <a:cs typeface="+mn-cs"/>
            </a:endParaRPr>
          </a:p>
        </p:txBody>
      </p:sp>
      <p:sp>
        <p:nvSpPr>
          <p:cNvPr id="29" name="타원 28"/>
          <p:cNvSpPr/>
          <p:nvPr/>
        </p:nvSpPr>
        <p:spPr>
          <a:xfrm>
            <a:off x="4007768" y="10527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2" name="타원 31"/>
          <p:cNvSpPr/>
          <p:nvPr/>
        </p:nvSpPr>
        <p:spPr>
          <a:xfrm>
            <a:off x="3971761" y="245688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36" name="타원 31"/>
          <p:cNvSpPr/>
          <p:nvPr/>
        </p:nvSpPr>
        <p:spPr>
          <a:xfrm>
            <a:off x="5411921" y="317696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이벤트 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nowEvent.jsp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503711" cy="1532837"/>
        </p:xfrm>
        <a:graphic>
          <a:graphicData uri="http://schemas.openxmlformats.org/drawingml/2006/table">
            <a:tbl>
              <a:tblPr firstRow="1" bandRow="1">
                <a:tableStyleId>{5C22544A-7EE6-4342-B048-85BDC9FD1C3A}</a:tableStyleId>
              </a:tblPr>
              <a:tblGrid>
                <a:gridCol w="417202">
                  <a:extLst>
                    <a:ext uri="{9D8B030D-6E8A-4147-A177-3AD203B41FA5}">
                      <a16:colId xmlns:a16="http://schemas.microsoft.com/office/drawing/2014/main" val="20000"/>
                    </a:ext>
                  </a:extLst>
                </a:gridCol>
                <a:gridCol w="3086509">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현재 이벤트 목록 페이지 입니다</a:t>
                      </a:r>
                      <a:r>
                        <a:rPr lang="en-US" altLang="ko-KR" sz="800" b="0">
                          <a:solidFill>
                            <a:schemeClr val="tx1"/>
                          </a:solidFill>
                        </a:rPr>
                        <a:t>.</a:t>
                      </a:r>
                      <a:endParaRPr lang="ko-KR" altLang="en-US" sz="800" b="0">
                        <a:solidFill>
                          <a:schemeClr val="tx1"/>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3840">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이미지를 누르면 이벤트상세 페이지로 이동합니다</a:t>
                      </a:r>
                      <a:r>
                        <a:rPr lang="en-US" altLang="ko-KR" sz="850" b="0"/>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3840">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더보기를 누르면 목록이 더 나옵니다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30</a:t>
            </a:r>
          </a:p>
        </p:txBody>
      </p:sp>
      <p:pic>
        <p:nvPicPr>
          <p:cNvPr id="19" name="그림 18"/>
          <p:cNvPicPr>
            <a:picLocks noChangeAspect="1"/>
          </p:cNvPicPr>
          <p:nvPr/>
        </p:nvPicPr>
        <p:blipFill rotWithShape="1">
          <a:blip r:embed="rId2"/>
          <a:stretch>
            <a:fillRect/>
          </a:stretch>
        </p:blipFill>
        <p:spPr>
          <a:xfrm>
            <a:off x="2855640" y="404664"/>
            <a:ext cx="3960440" cy="6316963"/>
          </a:xfrm>
          <a:prstGeom prst="rect">
            <a:avLst/>
          </a:prstGeom>
        </p:spPr>
      </p:pic>
      <p:sp>
        <p:nvSpPr>
          <p:cNvPr id="25" name="타원 24"/>
          <p:cNvSpPr/>
          <p:nvPr/>
        </p:nvSpPr>
        <p:spPr>
          <a:xfrm>
            <a:off x="2639616" y="16288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6" name="타원 25"/>
          <p:cNvSpPr/>
          <p:nvPr/>
        </p:nvSpPr>
        <p:spPr>
          <a:xfrm>
            <a:off x="4331802" y="63813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Logic process  </a:t>
            </a:r>
            <a:endParaRPr lang="ko-KR" altLang="en-US"/>
          </a:p>
        </p:txBody>
      </p:sp>
      <p:cxnSp>
        <p:nvCxnSpPr>
          <p:cNvPr id="18" name="직선 화살표 연결선 17"/>
          <p:cNvCxnSpPr>
            <a:stCxn id="86" idx="2"/>
            <a:endCxn id="82" idx="0"/>
          </p:cNvCxnSpPr>
          <p:nvPr/>
        </p:nvCxnSpPr>
        <p:spPr>
          <a:xfrm>
            <a:off x="5844528" y="1448901"/>
            <a:ext cx="0" cy="25495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5219108" y="1703852"/>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750">
                <a:solidFill>
                  <a:schemeClr val="tx1"/>
                </a:solidFill>
                <a:latin typeface="+mn-ea"/>
              </a:rPr>
              <a:t>메뉴 선택</a:t>
            </a:r>
          </a:p>
        </p:txBody>
      </p:sp>
      <p:sp>
        <p:nvSpPr>
          <p:cNvPr id="86" name="순서도: 처리 85"/>
          <p:cNvSpPr/>
          <p:nvPr/>
        </p:nvSpPr>
        <p:spPr>
          <a:xfrm>
            <a:off x="5219108" y="117809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메인</a:t>
            </a:r>
            <a:endParaRPr lang="en-US" altLang="ko-KR" sz="800">
              <a:solidFill>
                <a:schemeClr val="tx1"/>
              </a:solidFill>
              <a:latin typeface="+mn-ea"/>
            </a:endParaRPr>
          </a:p>
        </p:txBody>
      </p:sp>
      <p:sp>
        <p:nvSpPr>
          <p:cNvPr id="88" name="순서도: 처리 87"/>
          <p:cNvSpPr/>
          <p:nvPr/>
        </p:nvSpPr>
        <p:spPr>
          <a:xfrm>
            <a:off x="324294" y="230987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검색</a:t>
            </a:r>
            <a:endParaRPr lang="en-US" altLang="ko-KR" sz="800">
              <a:solidFill>
                <a:schemeClr val="tx1"/>
              </a:solidFill>
              <a:latin typeface="+mn-ea"/>
            </a:endParaRPr>
          </a:p>
        </p:txBody>
      </p:sp>
      <p:cxnSp>
        <p:nvCxnSpPr>
          <p:cNvPr id="91" name="연결선: 꺾임 90"/>
          <p:cNvCxnSpPr>
            <a:stCxn id="82" idx="2"/>
            <a:endCxn id="88" idx="0"/>
          </p:cNvCxnSpPr>
          <p:nvPr/>
        </p:nvCxnSpPr>
        <p:spPr>
          <a:xfrm rot="5400000">
            <a:off x="3279196" y="-255457"/>
            <a:ext cx="235850" cy="4894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p:cNvCxnSpPr>
            <a:stCxn id="82" idx="2"/>
          </p:cNvCxnSpPr>
          <p:nvPr/>
        </p:nvCxnSpPr>
        <p:spPr>
          <a:xfrm rot="16200000" flipH="1">
            <a:off x="6350286" y="1568252"/>
            <a:ext cx="239324" cy="125084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88" idx="2"/>
            <a:endCxn id="183" idx="0"/>
          </p:cNvCxnSpPr>
          <p:nvPr/>
        </p:nvCxnSpPr>
        <p:spPr>
          <a:xfrm rot="5400000">
            <a:off x="805281" y="2709147"/>
            <a:ext cx="272894" cy="1597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연결선: 꺾임 22"/>
          <p:cNvCxnSpPr>
            <a:stCxn id="82" idx="2"/>
            <a:endCxn id="29" idx="0"/>
          </p:cNvCxnSpPr>
          <p:nvPr/>
        </p:nvCxnSpPr>
        <p:spPr>
          <a:xfrm rot="5400000">
            <a:off x="4088876" y="562041"/>
            <a:ext cx="243683" cy="326762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순서도: 처리 28"/>
          <p:cNvSpPr/>
          <p:nvPr/>
        </p:nvSpPr>
        <p:spPr>
          <a:xfrm>
            <a:off x="1951488" y="23176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a:t>
            </a:r>
            <a:endParaRPr lang="en-US" altLang="ko-KR" sz="800">
              <a:solidFill>
                <a:schemeClr val="tx1"/>
              </a:solidFill>
              <a:latin typeface="+mn-ea"/>
            </a:endParaRPr>
          </a:p>
        </p:txBody>
      </p:sp>
      <p:sp>
        <p:nvSpPr>
          <p:cNvPr id="35" name="순서도: 처리 34"/>
          <p:cNvSpPr/>
          <p:nvPr/>
        </p:nvSpPr>
        <p:spPr>
          <a:xfrm>
            <a:off x="5650439"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로그인</a:t>
            </a:r>
          </a:p>
        </p:txBody>
      </p:sp>
      <p:sp>
        <p:nvSpPr>
          <p:cNvPr id="52" name="순서도: 처리 51"/>
          <p:cNvSpPr/>
          <p:nvPr/>
        </p:nvSpPr>
        <p:spPr>
          <a:xfrm>
            <a:off x="9452092" y="231333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커뮤니티</a:t>
            </a:r>
            <a:endParaRPr lang="en-US" altLang="ko-KR" sz="800">
              <a:solidFill>
                <a:schemeClr val="tx1"/>
              </a:solidFill>
              <a:latin typeface="+mn-ea"/>
            </a:endParaRPr>
          </a:p>
        </p:txBody>
      </p:sp>
      <p:cxnSp>
        <p:nvCxnSpPr>
          <p:cNvPr id="53" name="연결선: 꺾임 52"/>
          <p:cNvCxnSpPr>
            <a:stCxn id="82" idx="2"/>
            <a:endCxn id="52" idx="0"/>
          </p:cNvCxnSpPr>
          <p:nvPr/>
        </p:nvCxnSpPr>
        <p:spPr>
          <a:xfrm rot="16200000" flipH="1">
            <a:off x="7841359" y="77179"/>
            <a:ext cx="239323" cy="423298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순서도: 처리 56"/>
          <p:cNvSpPr/>
          <p:nvPr/>
        </p:nvSpPr>
        <p:spPr>
          <a:xfrm>
            <a:off x="10146554" y="342900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자유게시판</a:t>
            </a:r>
          </a:p>
        </p:txBody>
      </p:sp>
      <p:sp>
        <p:nvSpPr>
          <p:cNvPr id="58" name="순서도: 처리 57"/>
          <p:cNvSpPr/>
          <p:nvPr/>
        </p:nvSpPr>
        <p:spPr>
          <a:xfrm>
            <a:off x="8777005" y="342829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인증후기</a:t>
            </a:r>
          </a:p>
        </p:txBody>
      </p:sp>
      <p:cxnSp>
        <p:nvCxnSpPr>
          <p:cNvPr id="154" name="직선 화살표 연결선 17"/>
          <p:cNvCxnSpPr/>
          <p:nvPr/>
        </p:nvCxnSpPr>
        <p:spPr>
          <a:xfrm rot="5400000">
            <a:off x="5642426" y="3404846"/>
            <a:ext cx="348369" cy="11826"/>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연결선: 꺾임 63"/>
          <p:cNvCxnSpPr>
            <a:stCxn id="52" idx="2"/>
            <a:endCxn id="57" idx="0"/>
          </p:cNvCxnSpPr>
          <p:nvPr/>
        </p:nvCxnSpPr>
        <p:spPr>
          <a:xfrm rot="5400000" flipV="1">
            <a:off x="10002315" y="2659341"/>
            <a:ext cx="844856" cy="6944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연결선: 꺾임 63"/>
          <p:cNvCxnSpPr>
            <a:stCxn id="52" idx="2"/>
            <a:endCxn id="58" idx="0"/>
          </p:cNvCxnSpPr>
          <p:nvPr/>
        </p:nvCxnSpPr>
        <p:spPr>
          <a:xfrm rot="5400000">
            <a:off x="9317894" y="2668674"/>
            <a:ext cx="844147" cy="675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24"/>
          <p:cNvSpPr/>
          <p:nvPr/>
        </p:nvSpPr>
        <p:spPr>
          <a:xfrm>
            <a:off x="6468404" y="232751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사용자</a:t>
            </a:r>
          </a:p>
        </p:txBody>
      </p:sp>
      <p:sp>
        <p:nvSpPr>
          <p:cNvPr id="170" name="순서도: 처리 35"/>
          <p:cNvSpPr/>
          <p:nvPr/>
        </p:nvSpPr>
        <p:spPr>
          <a:xfrm>
            <a:off x="7295656" y="2965765"/>
            <a:ext cx="1250840" cy="270811"/>
          </a:xfrm>
          <a:prstGeom prst="flowChartProcess">
            <a:avLst/>
          </a:prstGeom>
          <a:solidFill>
            <a:schemeClr val="bg1"/>
          </a:solidFill>
          <a:ln w="25400" cap="flat">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회원가입</a:t>
            </a:r>
          </a:p>
        </p:txBody>
      </p:sp>
      <p:cxnSp>
        <p:nvCxnSpPr>
          <p:cNvPr id="171" name="연결선: 꺾임 42"/>
          <p:cNvCxnSpPr>
            <a:stCxn id="169" idx="2"/>
          </p:cNvCxnSpPr>
          <p:nvPr/>
        </p:nvCxnSpPr>
        <p:spPr>
          <a:xfrm rot="5400000">
            <a:off x="6487892" y="2359832"/>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연결선: 꺾임 47"/>
          <p:cNvCxnSpPr>
            <a:stCxn id="169" idx="2"/>
            <a:endCxn id="170" idx="0"/>
          </p:cNvCxnSpPr>
          <p:nvPr/>
        </p:nvCxnSpPr>
        <p:spPr>
          <a:xfrm rot="5400000" flipV="1">
            <a:off x="7323730" y="2368418"/>
            <a:ext cx="367440" cy="8272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순서도: 처리 35"/>
          <p:cNvSpPr/>
          <p:nvPr/>
        </p:nvSpPr>
        <p:spPr>
          <a:xfrm>
            <a:off x="6154656" y="3565087"/>
            <a:ext cx="102955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a:t>
            </a:r>
            <a:endParaRPr lang="en-US" altLang="ko-KR" sz="800">
              <a:solidFill>
                <a:schemeClr val="tx1"/>
              </a:solidFill>
              <a:latin typeface="+mn-ea"/>
            </a:endParaRPr>
          </a:p>
        </p:txBody>
      </p:sp>
      <p:cxnSp>
        <p:nvCxnSpPr>
          <p:cNvPr id="174" name="직선 화살표 연결선 17"/>
          <p:cNvCxnSpPr>
            <a:endCxn id="173" idx="0"/>
          </p:cNvCxnSpPr>
          <p:nvPr/>
        </p:nvCxnSpPr>
        <p:spPr>
          <a:xfrm rot="16200000" flipH="1">
            <a:off x="6495535" y="3391189"/>
            <a:ext cx="328511" cy="1928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75" name="순서도: 처리 34"/>
          <p:cNvSpPr/>
          <p:nvPr/>
        </p:nvSpPr>
        <p:spPr>
          <a:xfrm>
            <a:off x="4858512" y="3596616"/>
            <a:ext cx="113538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마이페이지</a:t>
            </a:r>
            <a:endParaRPr lang="en-US" altLang="ko-KR" sz="800">
              <a:solidFill>
                <a:schemeClr val="tx1"/>
              </a:solidFill>
              <a:latin typeface="+mn-ea"/>
            </a:endParaRPr>
          </a:p>
        </p:txBody>
      </p:sp>
      <p:sp>
        <p:nvSpPr>
          <p:cNvPr id="176" name="순서도: 처리 34"/>
          <p:cNvSpPr/>
          <p:nvPr/>
        </p:nvSpPr>
        <p:spPr>
          <a:xfrm>
            <a:off x="3391647"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결제</a:t>
            </a:r>
          </a:p>
        </p:txBody>
      </p:sp>
      <p:sp>
        <p:nvSpPr>
          <p:cNvPr id="177" name="순서도: 처리 34"/>
          <p:cNvSpPr/>
          <p:nvPr/>
        </p:nvSpPr>
        <p:spPr>
          <a:xfrm>
            <a:off x="4786504"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나의 활동</a:t>
            </a:r>
          </a:p>
        </p:txBody>
      </p:sp>
      <p:sp>
        <p:nvSpPr>
          <p:cNvPr id="181" name="순서도: 처리 34"/>
          <p:cNvSpPr/>
          <p:nvPr/>
        </p:nvSpPr>
        <p:spPr>
          <a:xfrm>
            <a:off x="6154656"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회원정보</a:t>
            </a:r>
          </a:p>
        </p:txBody>
      </p:sp>
      <p:sp>
        <p:nvSpPr>
          <p:cNvPr id="183" name="순서도: 처리 28"/>
          <p:cNvSpPr/>
          <p:nvPr/>
        </p:nvSpPr>
        <p:spPr>
          <a:xfrm>
            <a:off x="308322" y="28535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지역 검색</a:t>
            </a:r>
          </a:p>
        </p:txBody>
      </p:sp>
      <p:sp>
        <p:nvSpPr>
          <p:cNvPr id="184" name="순서도: 처리 28"/>
          <p:cNvSpPr/>
          <p:nvPr/>
        </p:nvSpPr>
        <p:spPr>
          <a:xfrm>
            <a:off x="1834176"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이벤트등록</a:t>
            </a:r>
          </a:p>
        </p:txBody>
      </p:sp>
      <p:sp>
        <p:nvSpPr>
          <p:cNvPr id="188" name="순서도: 처리 28"/>
          <p:cNvSpPr/>
          <p:nvPr/>
        </p:nvSpPr>
        <p:spPr>
          <a:xfrm>
            <a:off x="297161" y="334241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 목록</a:t>
            </a:r>
          </a:p>
        </p:txBody>
      </p:sp>
      <p:cxnSp>
        <p:nvCxnSpPr>
          <p:cNvPr id="197" name="직선 화살표 연결선 147"/>
          <p:cNvCxnSpPr>
            <a:stCxn id="183" idx="2"/>
            <a:endCxn id="188" idx="0"/>
          </p:cNvCxnSpPr>
          <p:nvPr/>
        </p:nvCxnSpPr>
        <p:spPr>
          <a:xfrm rot="5400000">
            <a:off x="819152" y="3227820"/>
            <a:ext cx="218019" cy="1116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연결선: 꺾임 63"/>
          <p:cNvCxnSpPr>
            <a:stCxn id="188" idx="3"/>
            <a:endCxn id="184" idx="1"/>
          </p:cNvCxnSpPr>
          <p:nvPr/>
        </p:nvCxnSpPr>
        <p:spPr>
          <a:xfrm flipV="1">
            <a:off x="1548001" y="3101170"/>
            <a:ext cx="286175" cy="3766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97"/>
          <p:cNvCxnSpPr>
            <a:stCxn id="170" idx="1"/>
            <a:endCxn id="35" idx="3"/>
          </p:cNvCxnSpPr>
          <p:nvPr/>
        </p:nvCxnSpPr>
        <p:spPr>
          <a:xfrm rot="10800000">
            <a:off x="6901282" y="3101170"/>
            <a:ext cx="394374"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02" name="순서도: 처리 57"/>
          <p:cNvSpPr/>
          <p:nvPr/>
        </p:nvSpPr>
        <p:spPr>
          <a:xfrm>
            <a:off x="10880480"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07" name="순서도: 처리 57"/>
          <p:cNvSpPr/>
          <p:nvPr/>
        </p:nvSpPr>
        <p:spPr>
          <a:xfrm>
            <a:off x="8216184" y="4676736"/>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08" name="순서도: 처리 57"/>
          <p:cNvSpPr/>
          <p:nvPr/>
        </p:nvSpPr>
        <p:spPr>
          <a:xfrm>
            <a:off x="9539032"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12" name="순서도: 처리 57"/>
          <p:cNvSpPr/>
          <p:nvPr/>
        </p:nvSpPr>
        <p:spPr>
          <a:xfrm>
            <a:off x="8144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13" name="순서도: 처리 57"/>
          <p:cNvSpPr/>
          <p:nvPr/>
        </p:nvSpPr>
        <p:spPr>
          <a:xfrm>
            <a:off x="9539032"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16" name="순서도: 처리 57"/>
          <p:cNvSpPr/>
          <p:nvPr/>
        </p:nvSpPr>
        <p:spPr>
          <a:xfrm>
            <a:off x="10835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17" name="연결선: 꺾임 42"/>
          <p:cNvCxnSpPr>
            <a:stCxn id="29" idx="2"/>
            <a:endCxn id="184" idx="0"/>
          </p:cNvCxnSpPr>
          <p:nvPr/>
        </p:nvCxnSpPr>
        <p:spPr>
          <a:xfrm rot="5400000">
            <a:off x="2201739" y="2590596"/>
            <a:ext cx="377261" cy="3730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직선 화살표 연결선 67"/>
          <p:cNvCxnSpPr>
            <a:stCxn id="208" idx="2"/>
            <a:endCxn id="213" idx="0"/>
          </p:cNvCxnSpPr>
          <p:nvPr/>
        </p:nvCxnSpPr>
        <p:spPr>
          <a:xfrm rot="16200000" flipH="1">
            <a:off x="9795802" y="5333418"/>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연결선: 꺾임 63"/>
          <p:cNvCxnSpPr>
            <a:stCxn id="57" idx="2"/>
            <a:endCxn id="208" idx="0"/>
          </p:cNvCxnSpPr>
          <p:nvPr/>
        </p:nvCxnSpPr>
        <p:spPr>
          <a:xfrm rot="5400000">
            <a:off x="9971139" y="3893123"/>
            <a:ext cx="994146" cy="607521"/>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연결선: 꺾임 63"/>
          <p:cNvCxnSpPr>
            <a:stCxn id="58" idx="2"/>
            <a:endCxn id="208" idx="0"/>
          </p:cNvCxnSpPr>
          <p:nvPr/>
        </p:nvCxnSpPr>
        <p:spPr>
          <a:xfrm rot="5400000" flipV="1">
            <a:off x="9286010" y="3815516"/>
            <a:ext cx="994855" cy="762027"/>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연결선: 꺾임 63"/>
          <p:cNvCxnSpPr>
            <a:endCxn id="207" idx="0"/>
          </p:cNvCxnSpPr>
          <p:nvPr/>
        </p:nvCxnSpPr>
        <p:spPr>
          <a:xfrm rot="10800000" flipV="1">
            <a:off x="8841604" y="4388704"/>
            <a:ext cx="1345500" cy="2880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연결선: 꺾임 63"/>
          <p:cNvCxnSpPr>
            <a:endCxn id="202" idx="0"/>
          </p:cNvCxnSpPr>
          <p:nvPr/>
        </p:nvCxnSpPr>
        <p:spPr>
          <a:xfrm>
            <a:off x="10187104" y="4388704"/>
            <a:ext cx="1318796" cy="3052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연결선: 꺾임 63"/>
          <p:cNvCxnSpPr>
            <a:endCxn id="212" idx="0"/>
          </p:cNvCxnSpPr>
          <p:nvPr/>
        </p:nvCxnSpPr>
        <p:spPr>
          <a:xfrm rot="10800000" flipV="1">
            <a:off x="8769596" y="5324808"/>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연결선: 꺾임 63"/>
          <p:cNvCxnSpPr>
            <a:endCxn id="216" idx="0"/>
          </p:cNvCxnSpPr>
          <p:nvPr/>
        </p:nvCxnSpPr>
        <p:spPr>
          <a:xfrm>
            <a:off x="10187104" y="5324808"/>
            <a:ext cx="127349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67"/>
          <p:cNvCxnSpPr>
            <a:stCxn id="175" idx="2"/>
            <a:endCxn id="177" idx="0"/>
          </p:cNvCxnSpPr>
          <p:nvPr/>
        </p:nvCxnSpPr>
        <p:spPr>
          <a:xfrm rot="5400000">
            <a:off x="5149815" y="4129535"/>
            <a:ext cx="538498" cy="1428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4" name="연결선: 꺾임 63"/>
          <p:cNvCxnSpPr>
            <a:endCxn id="176" idx="0"/>
          </p:cNvCxnSpPr>
          <p:nvPr/>
        </p:nvCxnSpPr>
        <p:spPr>
          <a:xfrm rot="10800000" flipV="1">
            <a:off x="4017068" y="4028664"/>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연결선: 꺾임 63"/>
          <p:cNvCxnSpPr>
            <a:endCxn id="181" idx="0"/>
          </p:cNvCxnSpPr>
          <p:nvPr/>
        </p:nvCxnSpPr>
        <p:spPr>
          <a:xfrm>
            <a:off x="5411924" y="4028664"/>
            <a:ext cx="136815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6" name="순서도: 처리 28"/>
          <p:cNvSpPr/>
          <p:nvPr/>
        </p:nvSpPr>
        <p:spPr>
          <a:xfrm>
            <a:off x="3895704" y="23724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a:t>
            </a:r>
          </a:p>
        </p:txBody>
      </p:sp>
      <p:sp>
        <p:nvSpPr>
          <p:cNvPr id="237" name="순서도: 처리 28"/>
          <p:cNvSpPr/>
          <p:nvPr/>
        </p:nvSpPr>
        <p:spPr>
          <a:xfrm>
            <a:off x="2679040"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진행이벤트</a:t>
            </a:r>
          </a:p>
        </p:txBody>
      </p:sp>
      <p:cxnSp>
        <p:nvCxnSpPr>
          <p:cNvPr id="238" name="연결선: 꺾임 42"/>
          <p:cNvCxnSpPr>
            <a:stCxn id="29" idx="2"/>
            <a:endCxn id="237" idx="0"/>
          </p:cNvCxnSpPr>
          <p:nvPr/>
        </p:nvCxnSpPr>
        <p:spPr>
          <a:xfrm rot="5400000" flipV="1">
            <a:off x="2624171" y="2541240"/>
            <a:ext cx="377261" cy="47178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연결선: 꺾임 52"/>
          <p:cNvCxnSpPr>
            <a:stCxn id="82" idx="2"/>
            <a:endCxn id="236" idx="0"/>
          </p:cNvCxnSpPr>
          <p:nvPr/>
        </p:nvCxnSpPr>
        <p:spPr>
          <a:xfrm rot="5400000">
            <a:off x="5033591" y="1561543"/>
            <a:ext cx="298470" cy="1323404"/>
          </a:xfrm>
          <a:prstGeom prst="bentConnector3">
            <a:avLst>
              <a:gd name="adj1" fmla="val 377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순서도: 처리 28"/>
          <p:cNvSpPr/>
          <p:nvPr/>
        </p:nvSpPr>
        <p:spPr>
          <a:xfrm>
            <a:off x="3863752" y="27981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충전</a:t>
            </a:r>
          </a:p>
        </p:txBody>
      </p:sp>
      <p:cxnSp>
        <p:nvCxnSpPr>
          <p:cNvPr id="241" name="직선 화살표 연결선 147"/>
          <p:cNvCxnSpPr>
            <a:stCxn id="236" idx="2"/>
            <a:endCxn id="240" idx="0"/>
          </p:cNvCxnSpPr>
          <p:nvPr/>
        </p:nvCxnSpPr>
        <p:spPr>
          <a:xfrm rot="5400000">
            <a:off x="4427719" y="2704744"/>
            <a:ext cx="154858" cy="31952"/>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처리 28"/>
          <p:cNvSpPr/>
          <p:nvPr/>
        </p:nvSpPr>
        <p:spPr>
          <a:xfrm>
            <a:off x="335969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충전소</a:t>
            </a:r>
          </a:p>
        </p:txBody>
      </p:sp>
      <p:sp>
        <p:nvSpPr>
          <p:cNvPr id="260" name="순서도: 처리 28"/>
          <p:cNvSpPr/>
          <p:nvPr/>
        </p:nvSpPr>
        <p:spPr>
          <a:xfrm>
            <a:off x="4007768" y="488638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a:t>
            </a:r>
            <a:r>
              <a:rPr lang="en-US" altLang="ko-KR" sz="800">
                <a:solidFill>
                  <a:schemeClr val="tx1"/>
                </a:solidFill>
                <a:latin typeface="+mn-ea"/>
              </a:rPr>
              <a:t>/</a:t>
            </a:r>
            <a:r>
              <a:rPr lang="ko-KR" altLang="en-US" sz="800">
                <a:solidFill>
                  <a:schemeClr val="tx1"/>
                </a:solidFill>
                <a:latin typeface="+mn-ea"/>
              </a:rPr>
              <a:t>사용</a:t>
            </a:r>
          </a:p>
          <a:p>
            <a:pPr algn="ctr">
              <a:lnSpc>
                <a:spcPct val="90000"/>
              </a:lnSpc>
              <a:defRPr/>
            </a:pPr>
            <a:r>
              <a:rPr lang="ko-KR" altLang="en-US" sz="800">
                <a:solidFill>
                  <a:schemeClr val="tx1"/>
                </a:solidFill>
                <a:latin typeface="+mn-ea"/>
              </a:rPr>
              <a:t>내역</a:t>
            </a:r>
          </a:p>
        </p:txBody>
      </p:sp>
      <p:sp>
        <p:nvSpPr>
          <p:cNvPr id="261" name="순서도: 처리 28"/>
          <p:cNvSpPr/>
          <p:nvPr/>
        </p:nvSpPr>
        <p:spPr>
          <a:xfrm>
            <a:off x="479985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글</a:t>
            </a:r>
          </a:p>
        </p:txBody>
      </p:sp>
      <p:sp>
        <p:nvSpPr>
          <p:cNvPr id="262" name="순서도: 처리 28"/>
          <p:cNvSpPr/>
          <p:nvPr/>
        </p:nvSpPr>
        <p:spPr>
          <a:xfrm>
            <a:off x="5447928" y="4886381"/>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댓글</a:t>
            </a:r>
          </a:p>
        </p:txBody>
      </p:sp>
      <p:sp>
        <p:nvSpPr>
          <p:cNvPr id="263" name="순서도: 처리 28"/>
          <p:cNvSpPr/>
          <p:nvPr/>
        </p:nvSpPr>
        <p:spPr>
          <a:xfrm>
            <a:off x="609600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정보수정</a:t>
            </a:r>
          </a:p>
        </p:txBody>
      </p:sp>
      <p:sp>
        <p:nvSpPr>
          <p:cNvPr id="264" name="순서도: 처리 28"/>
          <p:cNvSpPr/>
          <p:nvPr/>
        </p:nvSpPr>
        <p:spPr>
          <a:xfrm>
            <a:off x="681608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 탈퇴</a:t>
            </a:r>
          </a:p>
        </p:txBody>
      </p:sp>
      <p:sp>
        <p:nvSpPr>
          <p:cNvPr id="267" name="순서도: 처리 57"/>
          <p:cNvSpPr/>
          <p:nvPr/>
        </p:nvSpPr>
        <p:spPr>
          <a:xfrm>
            <a:off x="1991544"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68" name="순서도: 처리 57"/>
          <p:cNvSpPr/>
          <p:nvPr/>
        </p:nvSpPr>
        <p:spPr>
          <a:xfrm>
            <a:off x="0"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69" name="순서도: 처리 57"/>
          <p:cNvSpPr/>
          <p:nvPr/>
        </p:nvSpPr>
        <p:spPr>
          <a:xfrm>
            <a:off x="1010136" y="4471554"/>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70" name="순서도: 처리 57"/>
          <p:cNvSpPr/>
          <p:nvPr/>
        </p:nvSpPr>
        <p:spPr>
          <a:xfrm>
            <a:off x="0"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71" name="순서도: 처리 57"/>
          <p:cNvSpPr/>
          <p:nvPr/>
        </p:nvSpPr>
        <p:spPr>
          <a:xfrm>
            <a:off x="1010136" y="5479666"/>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72" name="순서도: 처리 57"/>
          <p:cNvSpPr/>
          <p:nvPr/>
        </p:nvSpPr>
        <p:spPr>
          <a:xfrm>
            <a:off x="1991544"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73" name="직선 화살표 연결선 67"/>
          <p:cNvCxnSpPr>
            <a:stCxn id="269" idx="2"/>
            <a:endCxn id="271" idx="0"/>
          </p:cNvCxnSpPr>
          <p:nvPr/>
        </p:nvCxnSpPr>
        <p:spPr>
          <a:xfrm rot="16200000" flipH="1">
            <a:off x="1073533" y="5111015"/>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74" name="연결선: 꺾임 63"/>
          <p:cNvCxnSpPr>
            <a:stCxn id="184" idx="2"/>
            <a:endCxn id="269" idx="0"/>
          </p:cNvCxnSpPr>
          <p:nvPr/>
        </p:nvCxnSpPr>
        <p:spPr>
          <a:xfrm rot="5400000">
            <a:off x="1205519" y="3473241"/>
            <a:ext cx="1234978" cy="7616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연결선: 꺾임 63"/>
          <p:cNvCxnSpPr>
            <a:endCxn id="268" idx="0"/>
          </p:cNvCxnSpPr>
          <p:nvPr/>
        </p:nvCxnSpPr>
        <p:spPr>
          <a:xfrm rot="10800000" flipV="1">
            <a:off x="432048" y="4166301"/>
            <a:ext cx="1610880"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연결선: 꺾임 63"/>
          <p:cNvCxnSpPr>
            <a:endCxn id="267" idx="0"/>
          </p:cNvCxnSpPr>
          <p:nvPr/>
        </p:nvCxnSpPr>
        <p:spPr>
          <a:xfrm>
            <a:off x="2042928" y="4166301"/>
            <a:ext cx="380664"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연결선: 꺾임 63"/>
          <p:cNvCxnSpPr>
            <a:endCxn id="270" idx="0"/>
          </p:cNvCxnSpPr>
          <p:nvPr/>
        </p:nvCxnSpPr>
        <p:spPr>
          <a:xfrm rot="10800000" flipV="1">
            <a:off x="432048" y="5102405"/>
            <a:ext cx="1610880"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연결선: 꺾임 63"/>
          <p:cNvCxnSpPr>
            <a:endCxn id="272" idx="0"/>
          </p:cNvCxnSpPr>
          <p:nvPr/>
        </p:nvCxnSpPr>
        <p:spPr>
          <a:xfrm>
            <a:off x="2042928" y="5102405"/>
            <a:ext cx="380664"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순서도: 처리 28"/>
          <p:cNvSpPr/>
          <p:nvPr/>
        </p:nvSpPr>
        <p:spPr>
          <a:xfrm>
            <a:off x="5303912"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이름</a:t>
            </a:r>
          </a:p>
        </p:txBody>
      </p:sp>
      <p:sp>
        <p:nvSpPr>
          <p:cNvPr id="285" name="순서도: 처리 28"/>
          <p:cNvSpPr/>
          <p:nvPr/>
        </p:nvSpPr>
        <p:spPr>
          <a:xfrm>
            <a:off x="5951984"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주소</a:t>
            </a:r>
          </a:p>
        </p:txBody>
      </p:sp>
      <p:sp>
        <p:nvSpPr>
          <p:cNvPr id="286" name="순서도: 처리 28"/>
          <p:cNvSpPr/>
          <p:nvPr/>
        </p:nvSpPr>
        <p:spPr>
          <a:xfrm>
            <a:off x="6600056" y="5534453"/>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비밀번호</a:t>
            </a:r>
          </a:p>
        </p:txBody>
      </p:sp>
      <p:sp>
        <p:nvSpPr>
          <p:cNvPr id="287" name="순서도: 처리 28"/>
          <p:cNvSpPr/>
          <p:nvPr/>
        </p:nvSpPr>
        <p:spPr>
          <a:xfrm>
            <a:off x="7320136"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이메일</a:t>
            </a:r>
          </a:p>
        </p:txBody>
      </p:sp>
      <p:cxnSp>
        <p:nvCxnSpPr>
          <p:cNvPr id="288" name="연결선: 꺾임 63"/>
          <p:cNvCxnSpPr>
            <a:stCxn id="263" idx="2"/>
            <a:endCxn id="284" idx="0"/>
          </p:cNvCxnSpPr>
          <p:nvPr/>
        </p:nvCxnSpPr>
        <p:spPr>
          <a:xfrm rot="5400000">
            <a:off x="5861973" y="4976390"/>
            <a:ext cx="288033" cy="8280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연결선: 꺾임 63"/>
          <p:cNvCxnSpPr>
            <a:stCxn id="263" idx="2"/>
            <a:endCxn id="287" idx="0"/>
          </p:cNvCxnSpPr>
          <p:nvPr/>
        </p:nvCxnSpPr>
        <p:spPr>
          <a:xfrm rot="5400000" flipV="1">
            <a:off x="6870085" y="4796370"/>
            <a:ext cx="288033" cy="11881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직선 화살표 연결선 147"/>
          <p:cNvCxnSpPr/>
          <p:nvPr/>
        </p:nvCxnSpPr>
        <p:spPr>
          <a:xfrm rot="16200000" flipH="1">
            <a:off x="348649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3" name="직선 화살표 연결선 147"/>
          <p:cNvCxnSpPr/>
          <p:nvPr/>
        </p:nvCxnSpPr>
        <p:spPr>
          <a:xfrm rot="16200000" flipH="1">
            <a:off x="420657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4" name="직선 화살표 연결선 147"/>
          <p:cNvCxnSpPr/>
          <p:nvPr/>
        </p:nvCxnSpPr>
        <p:spPr>
          <a:xfrm rot="16200000" flipH="1">
            <a:off x="4998659"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5" name="직선 화살표 연결선 147"/>
          <p:cNvCxnSpPr/>
          <p:nvPr/>
        </p:nvCxnSpPr>
        <p:spPr>
          <a:xfrm rot="16200000" flipH="1">
            <a:off x="564673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6" name="직선 화살표 연결선 147"/>
          <p:cNvCxnSpPr>
            <a:endCxn id="263" idx="0"/>
          </p:cNvCxnSpPr>
          <p:nvPr/>
        </p:nvCxnSpPr>
        <p:spPr>
          <a:xfrm rot="16200000" flipH="1">
            <a:off x="6295584" y="4779149"/>
            <a:ext cx="212899" cy="3600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7" name="직선 화살표 연결선 147"/>
          <p:cNvCxnSpPr/>
          <p:nvPr/>
        </p:nvCxnSpPr>
        <p:spPr>
          <a:xfrm rot="16200000" flipH="1">
            <a:off x="6978879" y="4778369"/>
            <a:ext cx="250465"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8" name="직선 화살표 연결선 147"/>
          <p:cNvCxnSpPr/>
          <p:nvPr/>
        </p:nvCxnSpPr>
        <p:spPr>
          <a:xfrm rot="16200000" flipH="1">
            <a:off x="6888088"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9" name="직선 화살표 연결선 147"/>
          <p:cNvCxnSpPr/>
          <p:nvPr/>
        </p:nvCxnSpPr>
        <p:spPr>
          <a:xfrm rot="16200000" flipH="1">
            <a:off x="6023992"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0" name="연결선: 꺾임 63"/>
          <p:cNvCxnSpPr>
            <a:stCxn id="254" idx="1"/>
            <a:endCxn id="240" idx="2"/>
          </p:cNvCxnSpPr>
          <p:nvPr/>
        </p:nvCxnSpPr>
        <p:spPr>
          <a:xfrm flipV="1">
            <a:off x="3359696" y="3068960"/>
            <a:ext cx="1129476" cy="1971609"/>
          </a:xfrm>
          <a:prstGeom prst="bentConnector4">
            <a:avLst>
              <a:gd name="adj1" fmla="val -3248"/>
              <a:gd name="adj2" fmla="val 7124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연결선: 꺾임 63"/>
          <p:cNvCxnSpPr>
            <a:endCxn id="58" idx="1"/>
          </p:cNvCxnSpPr>
          <p:nvPr/>
        </p:nvCxnSpPr>
        <p:spPr>
          <a:xfrm flipV="1">
            <a:off x="3024894" y="3563696"/>
            <a:ext cx="5752111" cy="2508439"/>
          </a:xfrm>
          <a:prstGeom prst="bentConnector3">
            <a:avLst>
              <a:gd name="adj1" fmla="val 868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연결선: 꺾임 63"/>
          <p:cNvCxnSpPr>
            <a:stCxn id="237" idx="2"/>
          </p:cNvCxnSpPr>
          <p:nvPr/>
        </p:nvCxnSpPr>
        <p:spPr>
          <a:xfrm rot="5400000">
            <a:off x="1595816" y="4640416"/>
            <a:ext cx="2856720" cy="49040"/>
          </a:xfrm>
          <a:prstGeom prst="bentConnector3">
            <a:avLst>
              <a:gd name="adj1" fmla="val 1006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eventWriter.jsp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9801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이벤트 등록을 하는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이벤트 목록클릭시 목록으로 이동합니다</a:t>
                      </a:r>
                      <a:r>
                        <a:rPr lang="en-US" altLang="ko-KR" sz="850" b="0"/>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이미지 등록 클릭시 이미지를 등록 할 수 있습니다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제목을 기입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내용을 기입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latin typeface="+mn-lt"/>
                          <a:ea typeface="+mn-ea"/>
                          <a:cs typeface="+mn-cs"/>
                        </a:defRPr>
                      </a:pPr>
                      <a:r>
                        <a:rPr lang="en-US" altLang="ko-KR" sz="850" b="0"/>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이벤트를 할 지역을 등록 할 수 있습니다</a:t>
                      </a:r>
                      <a:r>
                        <a:rPr lang="en-US" altLang="ko-KR" sz="850" b="0"/>
                        <a:t>. (page61)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latin typeface="+mn-lt"/>
                          <a:ea typeface="+mn-ea"/>
                          <a:cs typeface="+mn-cs"/>
                        </a:defRPr>
                      </a:pPr>
                      <a:r>
                        <a:rPr lang="en-US" altLang="ko-KR" sz="850" b="0"/>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이벤트 날짜를 기입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1592">
                <a:tc>
                  <a:txBody>
                    <a:bodyPr/>
                    <a:lstStyle/>
                    <a:p>
                      <a:pPr algn="ctr" latinLnBrk="1">
                        <a:lnSpc>
                          <a:spcPct val="120000"/>
                        </a:lnSpc>
                        <a:defRPr>
                          <a:latin typeface="+mn-lt"/>
                          <a:ea typeface="+mn-ea"/>
                          <a:cs typeface="+mn-cs"/>
                        </a:defRPr>
                      </a:pPr>
                      <a:r>
                        <a:rPr lang="en-US" altLang="ko-KR" sz="850" b="0"/>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연락이 가능한 연락처를 기입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1592">
                <a:tc>
                  <a:txBody>
                    <a:bodyPr/>
                    <a:lstStyle/>
                    <a:p>
                      <a:pPr algn="ctr" latinLnBrk="1">
                        <a:lnSpc>
                          <a:spcPct val="120000"/>
                        </a:lnSpc>
                        <a:defRPr>
                          <a:latin typeface="+mn-lt"/>
                          <a:ea typeface="+mn-ea"/>
                          <a:cs typeface="+mn-cs"/>
                        </a:defRPr>
                      </a:pPr>
                      <a:r>
                        <a:rPr lang="en-US" altLang="ko-KR" sz="850" b="0"/>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이벤트 등록 및 뒤로가기로 이동 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31</a:t>
            </a:r>
          </a:p>
        </p:txBody>
      </p:sp>
      <p:pic>
        <p:nvPicPr>
          <p:cNvPr id="24" name="그림 23"/>
          <p:cNvPicPr>
            <a:picLocks noChangeAspect="1"/>
          </p:cNvPicPr>
          <p:nvPr/>
        </p:nvPicPr>
        <p:blipFill rotWithShape="1">
          <a:blip r:embed="rId2"/>
          <a:stretch>
            <a:fillRect/>
          </a:stretch>
        </p:blipFill>
        <p:spPr>
          <a:xfrm>
            <a:off x="2921512" y="399704"/>
            <a:ext cx="3606535" cy="6458295"/>
          </a:xfrm>
          <a:prstGeom prst="rect">
            <a:avLst/>
          </a:prstGeom>
        </p:spPr>
      </p:pic>
      <p:sp>
        <p:nvSpPr>
          <p:cNvPr id="38" name="타원 37"/>
          <p:cNvSpPr/>
          <p:nvPr/>
        </p:nvSpPr>
        <p:spPr>
          <a:xfrm>
            <a:off x="2639616" y="4046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9" name="타원 38"/>
          <p:cNvSpPr/>
          <p:nvPr/>
        </p:nvSpPr>
        <p:spPr>
          <a:xfrm>
            <a:off x="2639616" y="14847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40" name="타원 39"/>
          <p:cNvSpPr/>
          <p:nvPr/>
        </p:nvSpPr>
        <p:spPr>
          <a:xfrm>
            <a:off x="2639616" y="24208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41" name="타원 40"/>
          <p:cNvSpPr/>
          <p:nvPr/>
        </p:nvSpPr>
        <p:spPr>
          <a:xfrm>
            <a:off x="2603608" y="317696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42" name="타원 41"/>
          <p:cNvSpPr/>
          <p:nvPr/>
        </p:nvSpPr>
        <p:spPr>
          <a:xfrm>
            <a:off x="2639616" y="429309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5</a:t>
            </a:r>
          </a:p>
        </p:txBody>
      </p:sp>
      <p:sp>
        <p:nvSpPr>
          <p:cNvPr id="43" name="타원 42"/>
          <p:cNvSpPr/>
          <p:nvPr/>
        </p:nvSpPr>
        <p:spPr>
          <a:xfrm>
            <a:off x="2603608" y="50851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6</a:t>
            </a:r>
          </a:p>
        </p:txBody>
      </p:sp>
      <p:sp>
        <p:nvSpPr>
          <p:cNvPr id="44" name="타원 43"/>
          <p:cNvSpPr/>
          <p:nvPr/>
        </p:nvSpPr>
        <p:spPr>
          <a:xfrm>
            <a:off x="2603608" y="58052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7</a:t>
            </a:r>
          </a:p>
        </p:txBody>
      </p:sp>
      <p:sp>
        <p:nvSpPr>
          <p:cNvPr id="45" name="타원 44"/>
          <p:cNvSpPr/>
          <p:nvPr/>
        </p:nvSpPr>
        <p:spPr>
          <a:xfrm>
            <a:off x="5915978" y="652534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8</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3"/>
          <a:stretch>
            <a:fillRect/>
          </a:stretch>
        </p:blipFill>
        <p:spPr>
          <a:xfrm>
            <a:off x="3215680" y="476672"/>
            <a:ext cx="2064737" cy="6381328"/>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eventView.jsp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187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이벤트 등록 페이지에서 입력한 것들이 나오는 페이지 입니다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맵은 등록자가 입력한 주소를 표시바로 나오게 하고 있습니다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별점의 따라 실시간으로 별점 평균이 변화를 보여줍니다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en-US" altLang="ko-KR" sz="800" b="0">
                          <a:solidFill>
                            <a:schemeClr val="tx1"/>
                          </a:solidFill>
                        </a:rPr>
                        <a:t>write a review</a:t>
                      </a:r>
                      <a:r>
                        <a:rPr lang="ko-KR" altLang="en-US" sz="800" b="0">
                          <a:solidFill>
                            <a:schemeClr val="tx1"/>
                          </a:solidFill>
                        </a:rPr>
                        <a:t>클릭하면 인증후기작성을 할 수있게 만들었습니다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12700" cap="flat" cmpd="sng" algn="ctr">
                      <a:solidFill>
                        <a:schemeClr val="tx1"/>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93320">
                <a:tc>
                  <a:txBody>
                    <a:bodyPr/>
                    <a:lstStyle/>
                    <a:p>
                      <a:pPr marL="0" marR="0" lvl="0" indent="0" algn="ctr" defTabSz="914400" rtl="0" eaLnBrk="1" latinLnBrk="1" hangingPunct="1">
                        <a:lnSpc>
                          <a:spcPct val="120000"/>
                        </a:lnSpc>
                        <a:spcBef>
                          <a:spcPts val="0"/>
                        </a:spcBef>
                        <a:spcAft>
                          <a:spcPts val="0"/>
                        </a:spcAft>
                        <a:buClrTx/>
                        <a:buFont typeface="mn-ea"/>
                        <a:buNone/>
                        <a:defRPr>
                          <a:latin typeface="+mn-lt"/>
                          <a:ea typeface="+mn-ea"/>
                          <a:cs typeface="+mn-cs"/>
                        </a:defRPr>
                      </a:pPr>
                      <a:r>
                        <a:rPr lang="en-US" altLang="ko-KR" sz="800" b="0">
                          <a:solidFill>
                            <a:schemeClr val="tx1"/>
                          </a:solidFill>
                        </a:rPr>
                        <a:t>1</a:t>
                      </a:r>
                    </a:p>
                  </a:txBody>
                  <a:tcPr anchor="ctr">
                    <a:lnL w="9525" cap="flat" cmpd="sng" algn="ctr">
                      <a:noFill/>
                      <a:prstDash val="solid"/>
                      <a:round/>
                      <a:headEnd w="med" len="med"/>
                      <a:tailEnd w="med" len="med"/>
                    </a:lnL>
                    <a:lnR w="12700" cap="flat" cmpd="sng" algn="ctr">
                      <a:solidFill>
                        <a:schemeClr val="tx1"/>
                      </a:solid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tc>
                  <a:txBody>
                    <a:bodyPr/>
                    <a:lstStyle/>
                    <a:p>
                      <a:pPr marL="0" marR="0" lvl="0" indent="0" defTabSz="914400" rtl="0" eaLnBrk="1" latinLnBrk="1" hangingPunct="1">
                        <a:lnSpc>
                          <a:spcPct val="120000"/>
                        </a:lnSpc>
                        <a:spcBef>
                          <a:spcPts val="0"/>
                        </a:spcBef>
                        <a:spcAft>
                          <a:spcPts val="0"/>
                        </a:spcAft>
                        <a:buClrTx/>
                        <a:buFont typeface="mn-ea"/>
                        <a:buNone/>
                        <a:defRPr>
                          <a:latin typeface="+mn-lt"/>
                          <a:ea typeface="+mn-ea"/>
                          <a:cs typeface="+mn-cs"/>
                        </a:defRPr>
                      </a:pPr>
                      <a:r>
                        <a:rPr lang="en-US" altLang="ko-KR" sz="800" b="0">
                          <a:solidFill>
                            <a:schemeClr val="tx1"/>
                          </a:solidFill>
                        </a:rPr>
                        <a:t>write a reveiw</a:t>
                      </a:r>
                      <a:r>
                        <a:rPr lang="ko-KR" altLang="en-US" sz="800" b="0">
                          <a:solidFill>
                            <a:schemeClr val="tx1"/>
                          </a:solidFill>
                        </a:rPr>
                        <a:t>클릭시 인증후기 글작성페이지로 이동합니다</a:t>
                      </a:r>
                      <a:r>
                        <a:rPr lang="en-US" altLang="ko-KR" sz="800" b="0">
                          <a:solidFill>
                            <a:schemeClr val="tx1"/>
                          </a:solidFill>
                        </a:rPr>
                        <a:t>.</a:t>
                      </a:r>
                    </a:p>
                    <a:p>
                      <a:pPr marL="0" marR="0" lvl="0" indent="0" defTabSz="914400" rtl="0" eaLnBrk="1" latinLnBrk="1" hangingPunct="1">
                        <a:lnSpc>
                          <a:spcPct val="120000"/>
                        </a:lnSpc>
                        <a:spcBef>
                          <a:spcPts val="0"/>
                        </a:spcBef>
                        <a:spcAft>
                          <a:spcPts val="0"/>
                        </a:spcAft>
                        <a:buClrTx/>
                        <a:buFont typeface="mn-ea"/>
                        <a:buNone/>
                        <a:defRPr>
                          <a:latin typeface="+mn-lt"/>
                          <a:ea typeface="+mn-ea"/>
                          <a:cs typeface="+mn-cs"/>
                        </a:defRPr>
                      </a:pPr>
                      <a:r>
                        <a:rPr lang="en-US" altLang="ko-KR" sz="800" b="0">
                          <a:solidFill>
                            <a:schemeClr val="tx1"/>
                          </a:solidFill>
                        </a:rPr>
                        <a:t>(page54)</a:t>
                      </a:r>
                    </a:p>
                  </a:txBody>
                  <a:tcPr anchor="ctr">
                    <a:lnL w="12700" cap="flat" cmpd="sng" algn="ctr">
                      <a:solidFill>
                        <a:schemeClr val="tx1"/>
                      </a:solidFill>
                      <a:prstDash val="solid"/>
                      <a:round/>
                      <a:headEnd w="med" len="med"/>
                      <a:tailEnd w="med" len="med"/>
                    </a:lnL>
                    <a:lnR w="9525" cap="flat" cmpd="sng" algn="ctr">
                      <a:noFill/>
                      <a:prstDash val="solid"/>
                      <a:round/>
                      <a:headEnd w="med" len="med"/>
                      <a:tailEnd w="med" len="med"/>
                    </a:lnR>
                    <a:lnT w="12700" cap="flat" cmpd="sng" algn="ctr">
                      <a:solidFill>
                        <a:schemeClr val="tx1"/>
                      </a:solidFill>
                      <a:prstDash val="solid"/>
                      <a:round/>
                      <a:headEnd w="med" len="med"/>
                      <a:tailEnd w="med" len="med"/>
                    </a:lnT>
                    <a:lnB w="12700" cap="flat" cmpd="sng" algn="ctr">
                      <a:solidFill>
                        <a:schemeClr val="tx1"/>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32</a:t>
            </a:r>
          </a:p>
        </p:txBody>
      </p:sp>
      <p:sp>
        <p:nvSpPr>
          <p:cNvPr id="10" name="타원 27"/>
          <p:cNvSpPr/>
          <p:nvPr/>
        </p:nvSpPr>
        <p:spPr>
          <a:xfrm>
            <a:off x="3575720"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마이페이지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tretch>
            <a:fillRect/>
          </a:stretch>
        </p:blipFill>
        <p:spPr>
          <a:xfrm>
            <a:off x="916908" y="476672"/>
            <a:ext cx="6925288" cy="6021288"/>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myPage_list.jsp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90497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사용자의  마이페이지입니다.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포인트를 충전하는 페이지로 이동합니다</a:t>
                      </a:r>
                      <a:r>
                        <a:rPr lang="en-US" altLang="ko-KR" sz="850" b="0"/>
                        <a:t>.(page35)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포인트 결제내역을 확인 할 수 있는 페이지로 </a:t>
                      </a:r>
                    </a:p>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이동합니다</a:t>
                      </a:r>
                      <a:r>
                        <a:rPr kumimoji="1" lang="en-US" altLang="ko-KR" sz="850">
                          <a:solidFill>
                            <a:schemeClr val="tx1"/>
                          </a:solidFill>
                        </a:rPr>
                        <a:t>,(page38)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내가 작성한 글 페이지로 이동합니다</a:t>
                      </a:r>
                      <a:r>
                        <a:rPr lang="en-US" altLang="ko-KR" sz="850" b="0"/>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내가 쓴 댓글 페이지로 이동합니다</a:t>
                      </a:r>
                      <a:r>
                        <a:rPr lang="en-US" altLang="ko-KR" sz="850" b="0"/>
                        <a:t>.(page53)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latin typeface="+mn-lt"/>
                          <a:ea typeface="+mn-ea"/>
                          <a:cs typeface="+mn-cs"/>
                        </a:defRPr>
                      </a:pPr>
                      <a:r>
                        <a:rPr lang="en-US" altLang="ko-KR" sz="850" b="0"/>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회원의 정보를 수정하는 페이지로 이동합니다</a:t>
                      </a:r>
                      <a:r>
                        <a:rPr lang="en-US" altLang="ko-KR" sz="850" b="0"/>
                        <a:t>.(page41)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120796">
                <a:tc>
                  <a:txBody>
                    <a:bodyPr/>
                    <a:lstStyle/>
                    <a:p>
                      <a:pPr algn="ctr" latinLnBrk="1">
                        <a:lnSpc>
                          <a:spcPct val="120000"/>
                        </a:lnSpc>
                        <a:defRPr>
                          <a:latin typeface="+mn-lt"/>
                          <a:ea typeface="+mn-ea"/>
                          <a:cs typeface="+mn-cs"/>
                        </a:defRPr>
                      </a:pPr>
                      <a:r>
                        <a:rPr lang="en-US" altLang="ko-KR" sz="850" b="0"/>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회원탈퇴 페이지로 이동합니다</a:t>
                      </a:r>
                      <a:r>
                        <a:rPr lang="en-US" altLang="ko-KR" sz="850" b="0"/>
                        <a:t>.(page47)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120796">
                <a:tc>
                  <a:txBody>
                    <a:bodyPr/>
                    <a:lstStyle/>
                    <a:p>
                      <a:pPr algn="ctr" latinLnBrk="1">
                        <a:lnSpc>
                          <a:spcPct val="120000"/>
                        </a:lnSpc>
                        <a:defRPr>
                          <a:latin typeface="+mn-lt"/>
                          <a:ea typeface="+mn-ea"/>
                          <a:cs typeface="+mn-cs"/>
                        </a:defRPr>
                      </a:pPr>
                      <a:r>
                        <a:rPr lang="en-US" altLang="ko-KR" sz="850" b="0"/>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로그아웃을 진행합니다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34</a:t>
            </a:r>
          </a:p>
        </p:txBody>
      </p:sp>
      <p:sp>
        <p:nvSpPr>
          <p:cNvPr id="23" name="타원 22"/>
          <p:cNvSpPr/>
          <p:nvPr/>
        </p:nvSpPr>
        <p:spPr>
          <a:xfrm>
            <a:off x="6670844" y="244478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4" name="타원 23"/>
          <p:cNvSpPr/>
          <p:nvPr/>
        </p:nvSpPr>
        <p:spPr>
          <a:xfrm>
            <a:off x="2207566" y="426298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5</a:t>
            </a:r>
          </a:p>
        </p:txBody>
      </p:sp>
      <p:sp>
        <p:nvSpPr>
          <p:cNvPr id="25" name="타원 24"/>
          <p:cNvSpPr/>
          <p:nvPr/>
        </p:nvSpPr>
        <p:spPr>
          <a:xfrm>
            <a:off x="2207567" y="330298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26" name="타원 25"/>
          <p:cNvSpPr/>
          <p:nvPr/>
        </p:nvSpPr>
        <p:spPr>
          <a:xfrm>
            <a:off x="2207568" y="244478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8" name="타원 27"/>
          <p:cNvSpPr/>
          <p:nvPr/>
        </p:nvSpPr>
        <p:spPr>
          <a:xfrm>
            <a:off x="6641078" y="426298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6</a:t>
            </a:r>
          </a:p>
        </p:txBody>
      </p:sp>
      <p:sp>
        <p:nvSpPr>
          <p:cNvPr id="29" name="타원 28"/>
          <p:cNvSpPr/>
          <p:nvPr/>
        </p:nvSpPr>
        <p:spPr>
          <a:xfrm>
            <a:off x="6644607" y="33613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14" name="타원 13"/>
          <p:cNvSpPr/>
          <p:nvPr/>
        </p:nvSpPr>
        <p:spPr>
          <a:xfrm>
            <a:off x="6695320" y="56612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pointCharge.jsp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사용할 포인트 충전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포인트 충전을 누르면 충전 페이지로 이동합니다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결제 오류 </a:t>
                      </a:r>
                      <a:r>
                        <a:rPr kumimoji="1" lang="en-US" altLang="ko-KR" sz="850">
                          <a:solidFill>
                            <a:schemeClr val="tx1"/>
                          </a:solidFill>
                        </a:rPr>
                        <a:t>FAQ </a:t>
                      </a:r>
                      <a:r>
                        <a:rPr kumimoji="1" lang="ko-KR" altLang="en-US" sz="850">
                          <a:solidFill>
                            <a:schemeClr val="tx1"/>
                          </a:solidFill>
                        </a:rPr>
                        <a:t>페이지로 이동합니다</a:t>
                      </a:r>
                      <a:r>
                        <a:rPr kumimoji="1" lang="en-US" altLang="ko-KR" sz="850">
                          <a:solidFill>
                            <a:schemeClr val="tx1"/>
                          </a:solidFill>
                        </a:rPr>
                        <a:t>.(page36)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결제 및 환볼 약관 페이지로 이동합니다</a:t>
                      </a:r>
                      <a:r>
                        <a:rPr lang="en-US" altLang="ko-KR" sz="850" b="0"/>
                        <a:t>.(page37)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35</a:t>
            </a:r>
          </a:p>
        </p:txBody>
      </p:sp>
      <p:pic>
        <p:nvPicPr>
          <p:cNvPr id="25" name="그림 24"/>
          <p:cNvPicPr>
            <a:picLocks noChangeAspect="1"/>
          </p:cNvPicPr>
          <p:nvPr/>
        </p:nvPicPr>
        <p:blipFill rotWithShape="1">
          <a:blip r:embed="rId2"/>
          <a:stretch>
            <a:fillRect/>
          </a:stretch>
        </p:blipFill>
        <p:spPr>
          <a:xfrm>
            <a:off x="2155270" y="504056"/>
            <a:ext cx="5308882" cy="6093296"/>
          </a:xfrm>
          <a:prstGeom prst="rect">
            <a:avLst/>
          </a:prstGeom>
        </p:spPr>
      </p:pic>
      <p:sp>
        <p:nvSpPr>
          <p:cNvPr id="32" name="타원 31"/>
          <p:cNvSpPr/>
          <p:nvPr/>
        </p:nvSpPr>
        <p:spPr>
          <a:xfrm>
            <a:off x="1991544"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3" name="타원 32"/>
          <p:cNvSpPr/>
          <p:nvPr/>
        </p:nvSpPr>
        <p:spPr>
          <a:xfrm>
            <a:off x="4079776" y="64533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34" name="타원 33"/>
          <p:cNvSpPr/>
          <p:nvPr/>
        </p:nvSpPr>
        <p:spPr>
          <a:xfrm>
            <a:off x="5015880" y="64533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pointFAQ.jsp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5092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결재오류가 나면 오류 확인하는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알고싶은 내용의 제목을 클릭할 시 카테고리에 맞는 내용 나옵니다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36</a:t>
            </a:r>
          </a:p>
        </p:txBody>
      </p:sp>
      <p:pic>
        <p:nvPicPr>
          <p:cNvPr id="31" name="그림 30"/>
          <p:cNvPicPr>
            <a:picLocks noChangeAspect="1"/>
          </p:cNvPicPr>
          <p:nvPr/>
        </p:nvPicPr>
        <p:blipFill rotWithShape="1">
          <a:blip r:embed="rId2"/>
          <a:stretch>
            <a:fillRect/>
          </a:stretch>
        </p:blipFill>
        <p:spPr>
          <a:xfrm>
            <a:off x="1019718" y="1124744"/>
            <a:ext cx="6660457" cy="3825571"/>
          </a:xfrm>
          <a:prstGeom prst="rect">
            <a:avLst/>
          </a:prstGeom>
        </p:spPr>
      </p:pic>
      <p:sp>
        <p:nvSpPr>
          <p:cNvPr id="33" name="타원 27"/>
          <p:cNvSpPr/>
          <p:nvPr/>
        </p:nvSpPr>
        <p:spPr>
          <a:xfrm>
            <a:off x="695400" y="36450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pointPolicy.jsp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취소 및 환불을 원할 때 확인할 수 있는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37</a:t>
            </a:r>
          </a:p>
        </p:txBody>
      </p:sp>
      <p:pic>
        <p:nvPicPr>
          <p:cNvPr id="27" name="그림 26"/>
          <p:cNvPicPr>
            <a:picLocks noChangeAspect="1"/>
          </p:cNvPicPr>
          <p:nvPr/>
        </p:nvPicPr>
        <p:blipFill rotWithShape="1">
          <a:blip r:embed="rId2"/>
          <a:stretch>
            <a:fillRect/>
          </a:stretch>
        </p:blipFill>
        <p:spPr>
          <a:xfrm>
            <a:off x="1642301" y="504146"/>
            <a:ext cx="6037875" cy="60932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pointReceipt.jsp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충전</a:t>
                      </a:r>
                      <a:r>
                        <a:rPr lang="en-US" altLang="ko-KR" sz="800" b="0">
                          <a:solidFill>
                            <a:schemeClr val="tx1"/>
                          </a:solidFill>
                        </a:rPr>
                        <a:t>/</a:t>
                      </a:r>
                      <a:r>
                        <a:rPr lang="ko-KR" altLang="en-US" sz="800" b="0">
                          <a:solidFill>
                            <a:schemeClr val="tx1"/>
                          </a:solidFill>
                        </a:rPr>
                        <a:t>적립 한 내역을 볼 수 있는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별로 확인을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더보기 사용 또는 충전 한 급액을 더 볼 수 있습니다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38</a:t>
            </a:r>
          </a:p>
        </p:txBody>
      </p:sp>
      <p:pic>
        <p:nvPicPr>
          <p:cNvPr id="22" name="그림 21"/>
          <p:cNvPicPr>
            <a:picLocks noChangeAspect="1"/>
          </p:cNvPicPr>
          <p:nvPr/>
        </p:nvPicPr>
        <p:blipFill rotWithShape="1">
          <a:blip r:embed="rId2"/>
          <a:stretch>
            <a:fillRect/>
          </a:stretch>
        </p:blipFill>
        <p:spPr>
          <a:xfrm>
            <a:off x="0" y="1038944"/>
            <a:ext cx="8586653" cy="5126359"/>
          </a:xfrm>
          <a:prstGeom prst="rect">
            <a:avLst/>
          </a:prstGeom>
        </p:spPr>
      </p:pic>
      <p:sp>
        <p:nvSpPr>
          <p:cNvPr id="30" name="타원 29"/>
          <p:cNvSpPr/>
          <p:nvPr/>
        </p:nvSpPr>
        <p:spPr>
          <a:xfrm>
            <a:off x="2783632" y="407707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31" name="타원 30"/>
          <p:cNvSpPr/>
          <p:nvPr/>
        </p:nvSpPr>
        <p:spPr>
          <a:xfrm>
            <a:off x="5015880" y="52292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myWrite.jsp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69476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작성한 글을 확인할 수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사용자가  작성한 글을</a:t>
                      </a:r>
                    </a:p>
                    <a:p>
                      <a:pPr algn="just" latinLnBrk="1">
                        <a:lnSpc>
                          <a:spcPct val="120000"/>
                        </a:lnSpc>
                        <a:defRPr>
                          <a:latin typeface="+mn-lt"/>
                          <a:ea typeface="+mn-ea"/>
                          <a:cs typeface="+mn-cs"/>
                        </a:defRPr>
                      </a:pPr>
                      <a:r>
                        <a:rPr lang="ko-KR" altLang="en-US" sz="850" b="0"/>
                        <a:t>전체 볼 수 있습니다</a:t>
                      </a:r>
                      <a:r>
                        <a:rPr lang="en-US" altLang="ko-KR" sz="850" b="0"/>
                        <a:t>.(page32,52,55)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다음 페이지로 넘어갑니다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39</a:t>
            </a:r>
          </a:p>
        </p:txBody>
      </p:sp>
      <p:pic>
        <p:nvPicPr>
          <p:cNvPr id="18" name="그림 17"/>
          <p:cNvPicPr>
            <a:picLocks noChangeAspect="1"/>
          </p:cNvPicPr>
          <p:nvPr/>
        </p:nvPicPr>
        <p:blipFill rotWithShape="1">
          <a:blip r:embed="rId2"/>
          <a:stretch>
            <a:fillRect/>
          </a:stretch>
        </p:blipFill>
        <p:spPr>
          <a:xfrm>
            <a:off x="1127447" y="468653"/>
            <a:ext cx="6552727" cy="6389347"/>
          </a:xfrm>
          <a:prstGeom prst="rect">
            <a:avLst/>
          </a:prstGeom>
        </p:spPr>
      </p:pic>
      <p:sp>
        <p:nvSpPr>
          <p:cNvPr id="25" name="타원 24"/>
          <p:cNvSpPr/>
          <p:nvPr/>
        </p:nvSpPr>
        <p:spPr>
          <a:xfrm>
            <a:off x="1199456" y="454512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6" name="타원 25"/>
          <p:cNvSpPr/>
          <p:nvPr/>
        </p:nvSpPr>
        <p:spPr>
          <a:xfrm>
            <a:off x="3899753" y="63813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myReply.jsp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5092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 쓴 댓글을 확인할 수 있는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사용자가 입력한 전체 댓글을 </a:t>
                      </a:r>
                    </a:p>
                    <a:p>
                      <a:pPr algn="just" latinLnBrk="1">
                        <a:lnSpc>
                          <a:spcPct val="120000"/>
                        </a:lnSpc>
                        <a:defRPr>
                          <a:latin typeface="+mn-lt"/>
                          <a:ea typeface="+mn-ea"/>
                          <a:cs typeface="+mn-cs"/>
                        </a:defRPr>
                      </a:pPr>
                      <a:r>
                        <a:rPr lang="ko-KR" altLang="en-US" sz="850" b="0"/>
                        <a:t>확인 할 수 있습니다</a:t>
                      </a:r>
                      <a:r>
                        <a:rPr lang="en-US" altLang="ko-KR" sz="850" b="0"/>
                        <a:t>.(page32,52,55)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40</a:t>
            </a:r>
          </a:p>
        </p:txBody>
      </p:sp>
      <p:pic>
        <p:nvPicPr>
          <p:cNvPr id="18" name="그림 17"/>
          <p:cNvPicPr>
            <a:picLocks noChangeAspect="1"/>
          </p:cNvPicPr>
          <p:nvPr/>
        </p:nvPicPr>
        <p:blipFill rotWithShape="1">
          <a:blip r:embed="rId2"/>
          <a:stretch>
            <a:fillRect/>
          </a:stretch>
        </p:blipFill>
        <p:spPr>
          <a:xfrm>
            <a:off x="156311" y="933847"/>
            <a:ext cx="8387961" cy="4990306"/>
          </a:xfrm>
          <a:prstGeom prst="rect">
            <a:avLst/>
          </a:prstGeom>
        </p:spPr>
      </p:pic>
      <p:sp>
        <p:nvSpPr>
          <p:cNvPr id="25" name="타원 27"/>
          <p:cNvSpPr/>
          <p:nvPr/>
        </p:nvSpPr>
        <p:spPr>
          <a:xfrm>
            <a:off x="479376" y="461712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stretch>
            <a:fillRect/>
          </a:stretch>
        </p:blipFill>
        <p:spPr>
          <a:xfrm>
            <a:off x="551384" y="195056"/>
            <a:ext cx="10637610" cy="6467887"/>
          </a:xfrm>
          <a:prstGeom prst="rect">
            <a:avLst/>
          </a:prstGeom>
        </p:spPr>
      </p:pic>
      <p:sp>
        <p:nvSpPr>
          <p:cNvPr id="2" name="제목 개체 틀 9"/>
          <p:cNvSpPr>
            <a:spLocks noGrp="1"/>
          </p:cNvSpPr>
          <p:nvPr>
            <p:ph type="title" hasCustomPrompt="1"/>
          </p:nvPr>
        </p:nvSpPr>
        <p:spPr/>
        <p:txBody>
          <a:bodyPr/>
          <a:lstStyle/>
          <a:p>
            <a:pPr algn="l">
              <a:defRPr/>
            </a:pPr>
            <a:r>
              <a:rPr lang="en-US" altLang="ko-KR"/>
              <a:t>ERD</a:t>
            </a:r>
            <a:r>
              <a:rPr lang="ko-KR" altLang="en-US"/>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myPage_info.jsp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사용자의 개인정보를 수정할 수 있는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이름을 수정할 수 있는 페이지로 이동합니다</a:t>
                      </a:r>
                      <a:r>
                        <a:rPr lang="en-US" altLang="ko-KR" sz="850" b="0"/>
                        <a:t>.(page42)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이메일 수정할 수 있는 페이지로 이동합니다</a:t>
                      </a:r>
                      <a:r>
                        <a:rPr kumimoji="1" lang="en-US" altLang="ko-KR" sz="850">
                          <a:solidFill>
                            <a:schemeClr val="tx1"/>
                          </a:solidFill>
                        </a:rPr>
                        <a:t>.(page43)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주소를 수정할 수 있는 페이지로 이동합니다</a:t>
                      </a:r>
                      <a:r>
                        <a:rPr lang="en-US" altLang="ko-KR" sz="850" b="0"/>
                        <a:t>.(page44)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비밀번호를 수정할 수 있는 페이지로 이동합니다</a:t>
                      </a:r>
                      <a:r>
                        <a:rPr lang="en-US" altLang="ko-KR" sz="850" b="0"/>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41</a:t>
            </a:r>
          </a:p>
        </p:txBody>
      </p:sp>
      <p:pic>
        <p:nvPicPr>
          <p:cNvPr id="11" name="그림 10"/>
          <p:cNvPicPr>
            <a:picLocks noChangeAspect="1"/>
          </p:cNvPicPr>
          <p:nvPr/>
        </p:nvPicPr>
        <p:blipFill rotWithShape="1">
          <a:blip r:embed="rId2"/>
          <a:stretch>
            <a:fillRect/>
          </a:stretch>
        </p:blipFill>
        <p:spPr>
          <a:xfrm>
            <a:off x="0" y="575310"/>
            <a:ext cx="8496944" cy="5707380"/>
          </a:xfrm>
          <a:prstGeom prst="rect">
            <a:avLst/>
          </a:prstGeom>
        </p:spPr>
      </p:pic>
      <p:sp>
        <p:nvSpPr>
          <p:cNvPr id="23" name="타원 22"/>
          <p:cNvSpPr/>
          <p:nvPr/>
        </p:nvSpPr>
        <p:spPr>
          <a:xfrm>
            <a:off x="7644170" y="28529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4" name="타원 23"/>
          <p:cNvSpPr/>
          <p:nvPr/>
        </p:nvSpPr>
        <p:spPr>
          <a:xfrm>
            <a:off x="7644170" y="36450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6" name="타원 25"/>
          <p:cNvSpPr/>
          <p:nvPr/>
        </p:nvSpPr>
        <p:spPr>
          <a:xfrm>
            <a:off x="7644170" y="515719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27" name="타원 26"/>
          <p:cNvSpPr/>
          <p:nvPr/>
        </p:nvSpPr>
        <p:spPr>
          <a:xfrm>
            <a:off x="7644170"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myPage_name.jsp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이름을 수정하는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이름 변경을 누르면 이름이 변경 가능합니다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42</a:t>
            </a:r>
          </a:p>
        </p:txBody>
      </p:sp>
      <p:pic>
        <p:nvPicPr>
          <p:cNvPr id="17" name="그림 16"/>
          <p:cNvPicPr>
            <a:picLocks noChangeAspect="1"/>
          </p:cNvPicPr>
          <p:nvPr/>
        </p:nvPicPr>
        <p:blipFill rotWithShape="1">
          <a:blip r:embed="rId2"/>
          <a:stretch>
            <a:fillRect/>
          </a:stretch>
        </p:blipFill>
        <p:spPr>
          <a:xfrm>
            <a:off x="407368" y="1351755"/>
            <a:ext cx="7071359" cy="4381500"/>
          </a:xfrm>
          <a:prstGeom prst="rect">
            <a:avLst/>
          </a:prstGeom>
        </p:spPr>
      </p:pic>
      <p:sp>
        <p:nvSpPr>
          <p:cNvPr id="25" name="타원 27"/>
          <p:cNvSpPr/>
          <p:nvPr/>
        </p:nvSpPr>
        <p:spPr>
          <a:xfrm>
            <a:off x="6096000" y="432909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myPage_email.jsp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이메일을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인증번호 요청을 누르면 인증번호를 요청합니다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인증번호를 누르면 인증번호가 완료 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이메일 변경을 누르면 이메일 변경이 완료 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43</a:t>
            </a:r>
          </a:p>
        </p:txBody>
      </p:sp>
      <p:pic>
        <p:nvPicPr>
          <p:cNvPr id="19" name="그림 18"/>
          <p:cNvPicPr>
            <a:picLocks noChangeAspect="1"/>
          </p:cNvPicPr>
          <p:nvPr/>
        </p:nvPicPr>
        <p:blipFill rotWithShape="1">
          <a:blip r:embed="rId2"/>
          <a:stretch>
            <a:fillRect/>
          </a:stretch>
        </p:blipFill>
        <p:spPr>
          <a:xfrm>
            <a:off x="839416" y="1223010"/>
            <a:ext cx="7452359" cy="4411979"/>
          </a:xfrm>
          <a:prstGeom prst="rect">
            <a:avLst/>
          </a:prstGeom>
        </p:spPr>
      </p:pic>
      <p:sp>
        <p:nvSpPr>
          <p:cNvPr id="23" name="타원 22"/>
          <p:cNvSpPr/>
          <p:nvPr/>
        </p:nvSpPr>
        <p:spPr>
          <a:xfrm>
            <a:off x="6816080" y="276292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4" name="타원 23"/>
          <p:cNvSpPr/>
          <p:nvPr/>
        </p:nvSpPr>
        <p:spPr>
          <a:xfrm>
            <a:off x="6816080" y="342900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5" name="타원 24"/>
          <p:cNvSpPr/>
          <p:nvPr/>
        </p:nvSpPr>
        <p:spPr>
          <a:xfrm>
            <a:off x="6816080" y="4347101"/>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myPage_address.jsp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주소를 변경하는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변경할 주소를 검색을 검색합니다</a:t>
                      </a:r>
                      <a:r>
                        <a:rPr lang="en-US" altLang="ko-KR" sz="850" b="0"/>
                        <a:t>.(page61)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주소 변경을 누르면 주소 변경됩니다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44</a:t>
            </a:r>
          </a:p>
        </p:txBody>
      </p:sp>
      <p:pic>
        <p:nvPicPr>
          <p:cNvPr id="11" name="그림 10"/>
          <p:cNvPicPr>
            <a:picLocks noChangeAspect="1"/>
          </p:cNvPicPr>
          <p:nvPr/>
        </p:nvPicPr>
        <p:blipFill rotWithShape="1">
          <a:blip r:embed="rId2"/>
          <a:stretch>
            <a:fillRect/>
          </a:stretch>
        </p:blipFill>
        <p:spPr>
          <a:xfrm>
            <a:off x="0" y="982980"/>
            <a:ext cx="8472264" cy="4892039"/>
          </a:xfrm>
          <a:prstGeom prst="rect">
            <a:avLst/>
          </a:prstGeom>
        </p:spPr>
      </p:pic>
      <p:sp>
        <p:nvSpPr>
          <p:cNvPr id="18" name="타원 17"/>
          <p:cNvSpPr/>
          <p:nvPr/>
        </p:nvSpPr>
        <p:spPr>
          <a:xfrm>
            <a:off x="6456040" y="249289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19" name="타원 18"/>
          <p:cNvSpPr/>
          <p:nvPr/>
        </p:nvSpPr>
        <p:spPr>
          <a:xfrm>
            <a:off x="6492042" y="501317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myPage_password.jsp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50922"/>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비밀번호 변경전 현제 비밀번호를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현재 비밀번호를 입력하면 변경페이지로 이동합니다</a:t>
                      </a:r>
                      <a:r>
                        <a:rPr lang="en-US" altLang="ko-KR" sz="850" b="0"/>
                        <a:t>(page46)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45</a:t>
            </a:r>
          </a:p>
        </p:txBody>
      </p:sp>
      <p:pic>
        <p:nvPicPr>
          <p:cNvPr id="11" name="그림 10"/>
          <p:cNvPicPr>
            <a:picLocks noChangeAspect="1"/>
          </p:cNvPicPr>
          <p:nvPr/>
        </p:nvPicPr>
        <p:blipFill rotWithShape="1">
          <a:blip r:embed="rId2"/>
          <a:stretch>
            <a:fillRect/>
          </a:stretch>
        </p:blipFill>
        <p:spPr>
          <a:xfrm>
            <a:off x="0" y="1802130"/>
            <a:ext cx="8472264" cy="3253740"/>
          </a:xfrm>
          <a:prstGeom prst="rect">
            <a:avLst/>
          </a:prstGeom>
        </p:spPr>
      </p:pic>
      <p:sp>
        <p:nvSpPr>
          <p:cNvPr id="20" name="타원 27"/>
          <p:cNvSpPr/>
          <p:nvPr/>
        </p:nvSpPr>
        <p:spPr>
          <a:xfrm>
            <a:off x="5015880" y="400506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myPage_password.jsp-1</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비밀번호를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입력한 비밀번호를 볼 수 가있습니다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비밀번호 변경을 누르면 비밀번호가 변경됩니다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46</a:t>
            </a:r>
          </a:p>
        </p:txBody>
      </p:sp>
      <p:pic>
        <p:nvPicPr>
          <p:cNvPr id="17" name="그림 16"/>
          <p:cNvPicPr>
            <a:picLocks noChangeAspect="1"/>
          </p:cNvPicPr>
          <p:nvPr/>
        </p:nvPicPr>
        <p:blipFill rotWithShape="1">
          <a:blip r:embed="rId2"/>
          <a:stretch>
            <a:fillRect/>
          </a:stretch>
        </p:blipFill>
        <p:spPr>
          <a:xfrm>
            <a:off x="134084" y="941040"/>
            <a:ext cx="7978140" cy="4648200"/>
          </a:xfrm>
          <a:prstGeom prst="rect">
            <a:avLst/>
          </a:prstGeom>
        </p:spPr>
      </p:pic>
      <p:sp>
        <p:nvSpPr>
          <p:cNvPr id="19" name="타원 18"/>
          <p:cNvSpPr/>
          <p:nvPr/>
        </p:nvSpPr>
        <p:spPr>
          <a:xfrm>
            <a:off x="6096000" y="26729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0" name="타원 19"/>
          <p:cNvSpPr/>
          <p:nvPr/>
        </p:nvSpPr>
        <p:spPr>
          <a:xfrm>
            <a:off x="6096000" y="3969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myPage_unregister.jsp-1</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회원탈퇴 전 비밀전호 인증하는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회원인증 누르면 회원 탈퇴 페이지로 이동합니다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47</a:t>
            </a:r>
          </a:p>
        </p:txBody>
      </p:sp>
      <p:pic>
        <p:nvPicPr>
          <p:cNvPr id="9" name="그림 8"/>
          <p:cNvPicPr>
            <a:picLocks noChangeAspect="1"/>
          </p:cNvPicPr>
          <p:nvPr/>
        </p:nvPicPr>
        <p:blipFill rotWithShape="1">
          <a:blip r:embed="rId2"/>
          <a:stretch>
            <a:fillRect/>
          </a:stretch>
        </p:blipFill>
        <p:spPr>
          <a:xfrm>
            <a:off x="119336" y="1340768"/>
            <a:ext cx="8400256" cy="3581400"/>
          </a:xfrm>
          <a:prstGeom prst="rect">
            <a:avLst/>
          </a:prstGeom>
        </p:spPr>
      </p:pic>
      <p:sp>
        <p:nvSpPr>
          <p:cNvPr id="16" name="타원 27"/>
          <p:cNvSpPr/>
          <p:nvPr/>
        </p:nvSpPr>
        <p:spPr>
          <a:xfrm>
            <a:off x="5051881"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myPage_unregister.jsp-2</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회원을 탈퇴하는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회원 탈퇴를 누르면 회원 탈퇴가 완료 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48</a:t>
            </a:r>
          </a:p>
        </p:txBody>
      </p:sp>
      <p:pic>
        <p:nvPicPr>
          <p:cNvPr id="16" name="그림 15"/>
          <p:cNvPicPr>
            <a:picLocks noChangeAspect="1"/>
          </p:cNvPicPr>
          <p:nvPr/>
        </p:nvPicPr>
        <p:blipFill rotWithShape="1">
          <a:blip r:embed="rId2"/>
          <a:stretch>
            <a:fillRect/>
          </a:stretch>
        </p:blipFill>
        <p:spPr>
          <a:xfrm>
            <a:off x="767408" y="944880"/>
            <a:ext cx="7322820" cy="4968239"/>
          </a:xfrm>
          <a:prstGeom prst="rect">
            <a:avLst/>
          </a:prstGeom>
        </p:spPr>
      </p:pic>
      <p:sp>
        <p:nvSpPr>
          <p:cNvPr id="20" name="타원 27"/>
          <p:cNvSpPr/>
          <p:nvPr/>
        </p:nvSpPr>
        <p:spPr>
          <a:xfrm>
            <a:off x="6636057"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커뮤니티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1368428" y="801740"/>
            <a:ext cx="6217402" cy="6056260"/>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freeTalkList.jsp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93410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이용하는 자유 게시판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순으로 변경 할 수있습니다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사용자들이 입력한 게시판들입니다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글쓰기를 누르면 글을 작성할수 있는 </a:t>
                      </a:r>
                    </a:p>
                    <a:p>
                      <a:pPr algn="just" latinLnBrk="1">
                        <a:lnSpc>
                          <a:spcPct val="120000"/>
                        </a:lnSpc>
                        <a:defRPr>
                          <a:latin typeface="+mn-lt"/>
                          <a:ea typeface="+mn-ea"/>
                          <a:cs typeface="+mn-cs"/>
                        </a:defRPr>
                      </a:pPr>
                      <a:r>
                        <a:rPr lang="ko-KR" altLang="en-US" sz="850" b="0"/>
                        <a:t>페이지로 이동합니다</a:t>
                      </a:r>
                      <a:r>
                        <a:rPr lang="en-US" altLang="ko-KR" sz="850" b="0"/>
                        <a:t>.(page51)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50</a:t>
            </a:r>
          </a:p>
        </p:txBody>
      </p:sp>
      <p:sp>
        <p:nvSpPr>
          <p:cNvPr id="28" name="타원 27"/>
          <p:cNvSpPr/>
          <p:nvPr/>
        </p:nvSpPr>
        <p:spPr>
          <a:xfrm>
            <a:off x="1271464" y="2528897"/>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9" name="타원 28"/>
          <p:cNvSpPr/>
          <p:nvPr/>
        </p:nvSpPr>
        <p:spPr>
          <a:xfrm>
            <a:off x="1199456" y="45811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30" name="타원 29"/>
          <p:cNvSpPr/>
          <p:nvPr/>
        </p:nvSpPr>
        <p:spPr>
          <a:xfrm>
            <a:off x="7320136" y="63813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a:solidFill>
            <a:schemeClr val="lt1"/>
          </a:solidFill>
          <a:ln>
            <a:solidFill>
              <a:schemeClr val="lt1"/>
            </a:solidFill>
          </a:ln>
        </p:spPr>
        <p:txBody>
          <a:bodyPr/>
          <a:lstStyle/>
          <a:p>
            <a:pPr lvl="0">
              <a:defRPr/>
            </a:pPr>
            <a:r>
              <a:rPr lang="en-US" altLang="ko-KR"/>
              <a:t>User flow</a:t>
            </a:r>
            <a:r>
              <a:rPr lang="ko-KR" altLang="en-US"/>
              <a:t> </a:t>
            </a:r>
            <a:r>
              <a:rPr lang="en-US" altLang="ko-KR"/>
              <a:t>:</a:t>
            </a:r>
            <a:r>
              <a:rPr lang="ko-KR" altLang="en-US"/>
              <a:t> 회원가입</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sign up</a:t>
                      </a:r>
                    </a:p>
                    <a:p>
                      <a:pPr algn="ctr" latinLnBrk="1">
                        <a:defRPr>
                          <a:latin typeface="+mn-lt"/>
                          <a:ea typeface="+mn-ea"/>
                          <a:cs typeface="+mn-cs"/>
                        </a:defRPr>
                      </a:pPr>
                      <a:r>
                        <a:rPr lang="en-US" altLang="ko-KR" sz="1000" b="1">
                          <a:solidFill>
                            <a:schemeClr val="tx1"/>
                          </a:solidFill>
                          <a:latin typeface="+mn-lt"/>
                          <a:ea typeface="+mn-ea"/>
                          <a:cs typeface="+mn-cs"/>
                        </a:rPr>
                        <a:t>User flow</a:t>
                      </a:r>
                      <a:r>
                        <a:rPr lang="ko-KR" altLang="en-US" sz="1000" b="1">
                          <a:solidFill>
                            <a:schemeClr val="tx1"/>
                          </a:solidFill>
                          <a:latin typeface="+mn-lt"/>
                          <a:ea typeface="+mn-ea"/>
                          <a:cs typeface="+mn-cs"/>
                        </a:rPr>
                        <a:t>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회원가입</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927648"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&lt;checkbox&gt;</a:t>
            </a:r>
          </a:p>
          <a:p>
            <a:pPr algn="ctr">
              <a:defRPr>
                <a:latin typeface="+mn-lt"/>
                <a:ea typeface="+mn-ea"/>
                <a:cs typeface="+mn-cs"/>
              </a:defRPr>
            </a:pPr>
            <a:r>
              <a:rPr lang="ko-KR" altLang="en-US" sz="900">
                <a:solidFill>
                  <a:schemeClr val="tx1"/>
                </a:solidFill>
                <a:latin typeface="+mn-lt"/>
                <a:ea typeface="+mn-ea"/>
                <a:cs typeface="+mn-cs"/>
              </a:rPr>
              <a:t>약관동의</a:t>
            </a:r>
            <a:endParaRPr lang="en-US" altLang="ko-KR" sz="900">
              <a:solidFill>
                <a:schemeClr val="tx1"/>
              </a:solidFill>
              <a:latin typeface="+mn-lt"/>
              <a:ea typeface="+mn-ea"/>
              <a:cs typeface="+mn-cs"/>
            </a:endParaRPr>
          </a:p>
        </p:txBody>
      </p:sp>
      <p:sp>
        <p:nvSpPr>
          <p:cNvPr id="77" name="직사각형 76"/>
          <p:cNvSpPr/>
          <p:nvPr/>
        </p:nvSpPr>
        <p:spPr>
          <a:xfrm>
            <a:off x="8124876" y="4326742"/>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5</a:t>
            </a:fld>
            <a:endParaRPr lang="en-US" altLang="en-US" sz="900">
              <a:latin typeface="+mn-lt"/>
              <a:ea typeface="+mn-ea"/>
              <a:cs typeface="+mn-cs"/>
            </a:endParaRPr>
          </a:p>
        </p:txBody>
      </p:sp>
      <p:sp>
        <p:nvSpPr>
          <p:cNvPr id="60" name="순서도: 문서 59"/>
          <p:cNvSpPr/>
          <p:nvPr/>
        </p:nvSpPr>
        <p:spPr>
          <a:xfrm>
            <a:off x="2927648" y="219817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signup.jsp</a:t>
            </a:r>
            <a:endParaRPr lang="ko-KR" altLang="en-US" sz="900">
              <a:solidFill>
                <a:schemeClr val="tx1"/>
              </a:solidFill>
              <a:latin typeface="+mn-lt"/>
              <a:ea typeface="+mn-ea"/>
              <a:cs typeface="+mn-cs"/>
            </a:endParaRPr>
          </a:p>
        </p:txBody>
      </p:sp>
      <p:sp>
        <p:nvSpPr>
          <p:cNvPr id="66" name="순서도: 처리 65"/>
          <p:cNvSpPr/>
          <p:nvPr/>
        </p:nvSpPr>
        <p:spPr>
          <a:xfrm>
            <a:off x="2927648"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확인</a:t>
            </a:r>
          </a:p>
        </p:txBody>
      </p:sp>
      <p:cxnSp>
        <p:nvCxnSpPr>
          <p:cNvPr id="70" name="직선 화살표 연결선 69"/>
          <p:cNvCxnSpPr>
            <a:stCxn id="7" idx="2"/>
            <a:endCxn id="66" idx="0"/>
          </p:cNvCxnSpPr>
          <p:nvPr/>
        </p:nvCxnSpPr>
        <p:spPr>
          <a:xfrm>
            <a:off x="3439716"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a:off x="3442634" y="35258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순서도: 데이터 73"/>
          <p:cNvSpPr/>
          <p:nvPr/>
        </p:nvSpPr>
        <p:spPr>
          <a:xfrm>
            <a:off x="2911624" y="37324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ID</a:t>
            </a:r>
            <a:endParaRPr lang="ko-KR" altLang="en-US" sz="900">
              <a:solidFill>
                <a:schemeClr val="tx1"/>
              </a:solidFill>
              <a:latin typeface="+mn-lt"/>
              <a:ea typeface="+mn-ea"/>
              <a:cs typeface="+mn-cs"/>
            </a:endParaRPr>
          </a:p>
        </p:txBody>
      </p:sp>
      <p:cxnSp>
        <p:nvCxnSpPr>
          <p:cNvPr id="83" name="직선 화살표 연결선 82"/>
          <p:cNvCxnSpPr/>
          <p:nvPr/>
        </p:nvCxnSpPr>
        <p:spPr>
          <a:xfrm>
            <a:off x="3448198" y="40373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3418606"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연결선: 꺾임 87"/>
          <p:cNvCxnSpPr>
            <a:stCxn id="67" idx="1"/>
            <a:endCxn id="74" idx="2"/>
          </p:cNvCxnSpPr>
          <p:nvPr/>
        </p:nvCxnSpPr>
        <p:spPr>
          <a:xfrm rot="10800000" flipH="1">
            <a:off x="2630174" y="3881947"/>
            <a:ext cx="383864" cy="1071150"/>
          </a:xfrm>
          <a:prstGeom prst="bentConnector3">
            <a:avLst>
              <a:gd name="adj1" fmla="val -1572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2506742" y="4332139"/>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93" name="직선 화살표 연결선 92"/>
          <p:cNvCxnSpPr/>
          <p:nvPr/>
        </p:nvCxnSpPr>
        <p:spPr>
          <a:xfrm>
            <a:off x="3439716" y="45616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p:nvPr/>
        </p:nvCxnSpPr>
        <p:spPr>
          <a:xfrm>
            <a:off x="5316851" y="3546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3952635" y="531682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96" name="순서도: 처리 95"/>
          <p:cNvSpPr/>
          <p:nvPr/>
        </p:nvSpPr>
        <p:spPr>
          <a:xfrm>
            <a:off x="2927648" y="42439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중복확인</a:t>
            </a:r>
          </a:p>
        </p:txBody>
      </p:sp>
      <p:cxnSp>
        <p:nvCxnSpPr>
          <p:cNvPr id="98" name="연결선: 꺾임 97"/>
          <p:cNvCxnSpPr>
            <a:endCxn id="101" idx="2"/>
          </p:cNvCxnSpPr>
          <p:nvPr/>
        </p:nvCxnSpPr>
        <p:spPr>
          <a:xfrm rot="5400000" flipH="1" flipV="1">
            <a:off x="2785861" y="2997257"/>
            <a:ext cx="2738209" cy="1439078"/>
          </a:xfrm>
          <a:prstGeom prst="bentConnector4">
            <a:avLst>
              <a:gd name="adj1" fmla="val -8349"/>
              <a:gd name="adj2" fmla="val 6067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데이터 100"/>
          <p:cNvSpPr/>
          <p:nvPr/>
        </p:nvSpPr>
        <p:spPr>
          <a:xfrm>
            <a:off x="4772091" y="219817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sp>
        <p:nvSpPr>
          <p:cNvPr id="104" name="직사각형 103"/>
          <p:cNvSpPr/>
          <p:nvPr/>
        </p:nvSpPr>
        <p:spPr>
          <a:xfrm>
            <a:off x="5874248" y="2056156"/>
            <a:ext cx="1281120" cy="646331"/>
          </a:xfrm>
          <a:prstGeom prst="rect">
            <a:avLst/>
          </a:prstGeom>
        </p:spPr>
        <p:txBody>
          <a:bodyPr wrap="none">
            <a:spAutoFit/>
          </a:bodyPr>
          <a:lstStyle/>
          <a:p>
            <a:pPr marL="171450" lvl="0" indent="-171450">
              <a:buFont typeface="mn-ea"/>
              <a:buChar char="•"/>
              <a:defRPr>
                <a:latin typeface="+mn-lt"/>
                <a:ea typeface="+mn-ea"/>
                <a:cs typeface="+mn-cs"/>
              </a:defRPr>
            </a:pPr>
            <a:r>
              <a:rPr lang="en-US" altLang="ko-KR" sz="900">
                <a:latin typeface="+mn-lt"/>
                <a:ea typeface="+mn-ea"/>
                <a:cs typeface="+mn-cs"/>
              </a:rPr>
              <a:t>Input Information</a:t>
            </a:r>
          </a:p>
          <a:p>
            <a:pPr lvl="0">
              <a:defRPr>
                <a:latin typeface="+mn-lt"/>
                <a:ea typeface="+mn-ea"/>
                <a:cs typeface="+mn-cs"/>
              </a:defRPr>
            </a:pPr>
            <a:r>
              <a:rPr lang="en-US" altLang="ko-KR" sz="900">
                <a:latin typeface="+mn-lt"/>
                <a:ea typeface="+mn-ea"/>
                <a:cs typeface="+mn-cs"/>
              </a:rPr>
              <a:t>   - PW</a:t>
            </a:r>
          </a:p>
          <a:p>
            <a:pPr lvl="0">
              <a:defRPr>
                <a:latin typeface="+mn-lt"/>
                <a:ea typeface="+mn-ea"/>
                <a:cs typeface="+mn-cs"/>
              </a:defRPr>
            </a:pPr>
            <a:r>
              <a:rPr lang="en-US" altLang="ko-KR" sz="900">
                <a:latin typeface="+mn-lt"/>
                <a:ea typeface="+mn-ea"/>
                <a:cs typeface="+mn-cs"/>
              </a:rPr>
              <a:t>   - NAME</a:t>
            </a:r>
          </a:p>
          <a:p>
            <a:pPr lvl="0">
              <a:defRPr>
                <a:latin typeface="+mn-lt"/>
                <a:ea typeface="+mn-ea"/>
                <a:cs typeface="+mn-cs"/>
              </a:defRPr>
            </a:pPr>
            <a:r>
              <a:rPr lang="en-US" altLang="ko-KR" sz="900">
                <a:latin typeface="+mn-lt"/>
                <a:ea typeface="+mn-ea"/>
                <a:cs typeface="+mn-cs"/>
              </a:rPr>
              <a:t>   - EAMIL</a:t>
            </a:r>
          </a:p>
        </p:txBody>
      </p:sp>
      <p:sp>
        <p:nvSpPr>
          <p:cNvPr id="105" name="순서도: 처리 104"/>
          <p:cNvSpPr/>
          <p:nvPr/>
        </p:nvSpPr>
        <p:spPr>
          <a:xfrm>
            <a:off x="4772091"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인증번호 요청</a:t>
            </a:r>
          </a:p>
        </p:txBody>
      </p:sp>
      <p:cxnSp>
        <p:nvCxnSpPr>
          <p:cNvPr id="106" name="직선 화살표 연결선 105"/>
          <p:cNvCxnSpPr/>
          <p:nvPr/>
        </p:nvCxnSpPr>
        <p:spPr>
          <a:xfrm>
            <a:off x="5284159"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a:off x="5287712"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71" idx="1"/>
            <a:endCxn id="101" idx="1"/>
          </p:cNvCxnSpPr>
          <p:nvPr/>
        </p:nvCxnSpPr>
        <p:spPr>
          <a:xfrm rot="10800000" flipH="1">
            <a:off x="4373171" y="2198178"/>
            <a:ext cx="910987" cy="1209911"/>
          </a:xfrm>
          <a:prstGeom prst="bentConnector4">
            <a:avLst>
              <a:gd name="adj1" fmla="val -25094"/>
              <a:gd name="adj2" fmla="val 10740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3927437" y="3364647"/>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18" name="직사각형 117"/>
          <p:cNvSpPr/>
          <p:nvPr/>
        </p:nvSpPr>
        <p:spPr>
          <a:xfrm>
            <a:off x="5312698" y="3574722"/>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119" name="직선 화살표 연결선 118"/>
          <p:cNvCxnSpPr/>
          <p:nvPr/>
        </p:nvCxnSpPr>
        <p:spPr>
          <a:xfrm>
            <a:off x="5316851" y="40579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0" name="순서도: 데이터 119"/>
          <p:cNvSpPr/>
          <p:nvPr/>
        </p:nvSpPr>
        <p:spPr>
          <a:xfrm>
            <a:off x="4564620" y="3758951"/>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EMAIL_HASH</a:t>
            </a:r>
            <a:endParaRPr lang="ko-KR" altLang="en-US" sz="900">
              <a:solidFill>
                <a:schemeClr val="tx1"/>
              </a:solidFill>
              <a:latin typeface="+mn-lt"/>
              <a:ea typeface="+mn-ea"/>
              <a:cs typeface="+mn-cs"/>
            </a:endParaRPr>
          </a:p>
        </p:txBody>
      </p:sp>
      <p:cxnSp>
        <p:nvCxnSpPr>
          <p:cNvPr id="121" name="직선 화살표 연결선 120"/>
          <p:cNvCxnSpPr/>
          <p:nvPr/>
        </p:nvCxnSpPr>
        <p:spPr>
          <a:xfrm>
            <a:off x="7933464" y="32822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처리 122"/>
          <p:cNvSpPr/>
          <p:nvPr/>
        </p:nvSpPr>
        <p:spPr>
          <a:xfrm>
            <a:off x="4804783" y="426217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인증번호 확인</a:t>
            </a:r>
          </a:p>
        </p:txBody>
      </p:sp>
      <p:cxnSp>
        <p:nvCxnSpPr>
          <p:cNvPr id="125" name="직선 화살표 연결선 124"/>
          <p:cNvCxnSpPr/>
          <p:nvPr/>
        </p:nvCxnSpPr>
        <p:spPr>
          <a:xfrm>
            <a:off x="5338098" y="4579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연결선: 꺾임 126"/>
          <p:cNvCxnSpPr>
            <a:stCxn id="75" idx="3"/>
            <a:endCxn id="120" idx="5"/>
          </p:cNvCxnSpPr>
          <p:nvPr/>
        </p:nvCxnSpPr>
        <p:spPr>
          <a:xfrm flipH="1" flipV="1">
            <a:off x="5859789" y="3908465"/>
            <a:ext cx="424239" cy="1074256"/>
          </a:xfrm>
          <a:prstGeom prst="bentConnector3">
            <a:avLst>
              <a:gd name="adj1" fmla="val -538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6209128" y="470648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33" name="직사각형 132"/>
          <p:cNvSpPr/>
          <p:nvPr/>
        </p:nvSpPr>
        <p:spPr>
          <a:xfrm>
            <a:off x="5779697" y="5375098"/>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34" name="순서도: 처리 133"/>
          <p:cNvSpPr/>
          <p:nvPr/>
        </p:nvSpPr>
        <p:spPr>
          <a:xfrm>
            <a:off x="7431867" y="245858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주소 검색</a:t>
            </a:r>
          </a:p>
        </p:txBody>
      </p:sp>
      <p:sp>
        <p:nvSpPr>
          <p:cNvPr id="136" name="순서도: 데이터 135"/>
          <p:cNvSpPr/>
          <p:nvPr/>
        </p:nvSpPr>
        <p:spPr>
          <a:xfrm>
            <a:off x="6990201" y="2974330"/>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ADDRESS_DETAIL</a:t>
            </a:r>
          </a:p>
        </p:txBody>
      </p:sp>
      <p:cxnSp>
        <p:nvCxnSpPr>
          <p:cNvPr id="141" name="연결선: 꺾임 140"/>
          <p:cNvCxnSpPr>
            <a:endCxn id="134" idx="1"/>
          </p:cNvCxnSpPr>
          <p:nvPr/>
        </p:nvCxnSpPr>
        <p:spPr>
          <a:xfrm rot="5400000" flipH="1" flipV="1">
            <a:off x="5149524" y="2794239"/>
            <a:ext cx="2459163" cy="2105522"/>
          </a:xfrm>
          <a:prstGeom prst="bentConnector4">
            <a:avLst>
              <a:gd name="adj1" fmla="val -9296"/>
              <a:gd name="adj2" fmla="val 6393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p:cNvCxnSpPr/>
          <p:nvPr/>
        </p:nvCxnSpPr>
        <p:spPr>
          <a:xfrm>
            <a:off x="7905993" y="27580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직선 화살표 연결선 146"/>
          <p:cNvCxnSpPr/>
          <p:nvPr/>
        </p:nvCxnSpPr>
        <p:spPr>
          <a:xfrm>
            <a:off x="8711352" y="4222143"/>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7943935" y="38205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2" name="그림 151" descr="모니터, 컴퓨터이(가) 표시된 사진  자동 생성된 설명"/>
          <p:cNvPicPr>
            <a:picLocks noChangeAspect="1"/>
          </p:cNvPicPr>
          <p:nvPr/>
        </p:nvPicPr>
        <p:blipFill rotWithShape="1">
          <a:blip r:embed="rId3"/>
          <a:stretch>
            <a:fillRect/>
          </a:stretch>
        </p:blipFill>
        <p:spPr>
          <a:xfrm>
            <a:off x="8944912" y="3908465"/>
            <a:ext cx="611352" cy="611352"/>
          </a:xfrm>
          <a:prstGeom prst="rect">
            <a:avLst/>
          </a:prstGeom>
        </p:spPr>
      </p:pic>
      <p:sp>
        <p:nvSpPr>
          <p:cNvPr id="154" name="직사각형 153"/>
          <p:cNvSpPr/>
          <p:nvPr/>
        </p:nvSpPr>
        <p:spPr>
          <a:xfrm>
            <a:off x="8859875" y="3185198"/>
            <a:ext cx="2186185" cy="1477328"/>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	- ID</a:t>
            </a:r>
          </a:p>
          <a:p>
            <a:pPr lvl="0">
              <a:defRPr>
                <a:latin typeface="+mn-lt"/>
                <a:ea typeface="+mn-ea"/>
                <a:cs typeface="+mn-cs"/>
              </a:defRPr>
            </a:pPr>
            <a:r>
              <a:rPr lang="en-US" altLang="ko-KR" sz="900">
                <a:latin typeface="+mn-lt"/>
                <a:ea typeface="+mn-ea"/>
                <a:cs typeface="+mn-cs"/>
              </a:rPr>
              <a:t>	- PW</a:t>
            </a:r>
          </a:p>
          <a:p>
            <a:pPr lvl="0">
              <a:defRPr>
                <a:latin typeface="+mn-lt"/>
                <a:ea typeface="+mn-ea"/>
                <a:cs typeface="+mn-cs"/>
              </a:defRPr>
            </a:pPr>
            <a:r>
              <a:rPr lang="en-US" altLang="ko-KR" sz="900">
                <a:latin typeface="+mn-lt"/>
                <a:ea typeface="+mn-ea"/>
                <a:cs typeface="+mn-cs"/>
              </a:rPr>
              <a:t>	- NAME</a:t>
            </a:r>
          </a:p>
          <a:p>
            <a:pPr lvl="0">
              <a:defRPr>
                <a:latin typeface="+mn-lt"/>
                <a:ea typeface="+mn-ea"/>
                <a:cs typeface="+mn-cs"/>
              </a:defRPr>
            </a:pPr>
            <a:r>
              <a:rPr lang="en-US" altLang="ko-KR" sz="900">
                <a:latin typeface="+mn-lt"/>
                <a:ea typeface="+mn-ea"/>
                <a:cs typeface="+mn-cs"/>
              </a:rPr>
              <a:t>	- EMAIL</a:t>
            </a:r>
          </a:p>
          <a:p>
            <a:pPr lvl="0">
              <a:defRPr>
                <a:latin typeface="+mn-lt"/>
                <a:ea typeface="+mn-ea"/>
                <a:cs typeface="+mn-cs"/>
              </a:defRPr>
            </a:pPr>
            <a:r>
              <a:rPr lang="en-US" altLang="ko-KR" sz="900">
                <a:latin typeface="+mn-lt"/>
                <a:ea typeface="+mn-ea"/>
                <a:cs typeface="+mn-cs"/>
              </a:rPr>
              <a:t>	- EMAIL_HASH</a:t>
            </a:r>
          </a:p>
          <a:p>
            <a:pPr lvl="0">
              <a:defRPr>
                <a:latin typeface="+mn-lt"/>
                <a:ea typeface="+mn-ea"/>
                <a:cs typeface="+mn-cs"/>
              </a:defRPr>
            </a:pPr>
            <a:r>
              <a:rPr lang="en-US" altLang="ko-KR" sz="900">
                <a:latin typeface="+mn-lt"/>
                <a:ea typeface="+mn-ea"/>
                <a:cs typeface="+mn-cs"/>
              </a:rPr>
              <a:t>	- ZIPCODE</a:t>
            </a:r>
          </a:p>
          <a:p>
            <a:pPr lvl="0">
              <a:defRPr>
                <a:latin typeface="+mn-lt"/>
                <a:ea typeface="+mn-ea"/>
                <a:cs typeface="+mn-cs"/>
              </a:defRPr>
            </a:pPr>
            <a:r>
              <a:rPr lang="en-US" altLang="ko-KR" sz="900">
                <a:latin typeface="+mn-lt"/>
                <a:ea typeface="+mn-ea"/>
                <a:cs typeface="+mn-cs"/>
              </a:rPr>
              <a:t>	- ADDRESS</a:t>
            </a:r>
          </a:p>
          <a:p>
            <a:pPr lvl="0">
              <a:defRPr>
                <a:latin typeface="+mn-lt"/>
                <a:ea typeface="+mn-ea"/>
                <a:cs typeface="+mn-cs"/>
              </a:defRPr>
            </a:pPr>
            <a:r>
              <a:rPr lang="en-US" altLang="ko-KR" sz="900">
                <a:latin typeface="+mn-lt"/>
                <a:ea typeface="+mn-ea"/>
                <a:cs typeface="+mn-cs"/>
              </a:rPr>
              <a:t>	- ADDRESS_DETAIL</a:t>
            </a:r>
          </a:p>
          <a:p>
            <a:pPr lvl="0">
              <a:defRPr>
                <a:latin typeface="+mn-lt"/>
                <a:ea typeface="+mn-ea"/>
                <a:cs typeface="+mn-cs"/>
              </a:defRPr>
            </a:pPr>
            <a:r>
              <a:rPr lang="en-US" altLang="ko-KR" sz="900">
                <a:latin typeface="+mn-lt"/>
                <a:ea typeface="+mn-ea"/>
                <a:cs typeface="+mn-cs"/>
              </a:rPr>
              <a:t>	- ADDRESS_ETC</a:t>
            </a:r>
          </a:p>
          <a:p>
            <a:pPr lvl="0">
              <a:defRPr>
                <a:latin typeface="+mn-lt"/>
                <a:ea typeface="+mn-ea"/>
                <a:cs typeface="+mn-cs"/>
              </a:defRPr>
            </a:pPr>
            <a:r>
              <a:rPr lang="en-US" altLang="ko-KR" sz="900">
                <a:latin typeface="+mn-lt"/>
                <a:ea typeface="+mn-ea"/>
                <a:cs typeface="+mn-cs"/>
              </a:rPr>
              <a:t>TABLE_USER	- POINT</a:t>
            </a:r>
          </a:p>
        </p:txBody>
      </p:sp>
      <p:sp>
        <p:nvSpPr>
          <p:cNvPr id="157" name="순서도: 문서 156"/>
          <p:cNvSpPr/>
          <p:nvPr/>
        </p:nvSpPr>
        <p:spPr>
          <a:xfrm>
            <a:off x="7987698" y="4726885"/>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login.jsp</a:t>
            </a:r>
            <a:endParaRPr lang="ko-KR" altLang="en-US" sz="900">
              <a:solidFill>
                <a:schemeClr val="tx1"/>
              </a:solidFill>
              <a:latin typeface="+mn-lt"/>
              <a:ea typeface="+mn-ea"/>
              <a:cs typeface="+mn-cs"/>
            </a:endParaRPr>
          </a:p>
        </p:txBody>
      </p:sp>
      <p:sp>
        <p:nvSpPr>
          <p:cNvPr id="166" name="직사각형 165"/>
          <p:cNvSpPr/>
          <p:nvPr/>
        </p:nvSpPr>
        <p:spPr>
          <a:xfrm>
            <a:off x="7382835" y="4328104"/>
            <a:ext cx="343364" cy="33855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p>
          <a:p>
            <a:pPr lvl="0">
              <a:defRPr>
                <a:latin typeface="+mn-lt"/>
                <a:ea typeface="+mn-ea"/>
                <a:cs typeface="+mn-cs"/>
              </a:defRPr>
            </a:pPr>
            <a:endParaRPr lang="ko-KR" altLang="en-US" sz="800">
              <a:latin typeface="+mn-lt"/>
              <a:ea typeface="+mn-ea"/>
              <a:cs typeface="+mn-cs"/>
            </a:endParaRPr>
          </a:p>
        </p:txBody>
      </p:sp>
      <p:sp>
        <p:nvSpPr>
          <p:cNvPr id="55" name="순서도: 연결자 31"/>
          <p:cNvSpPr/>
          <p:nvPr/>
        </p:nvSpPr>
        <p:spPr>
          <a:xfrm flipV="1">
            <a:off x="3320500" y="5205041"/>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56" name="직사각형 55"/>
          <p:cNvSpPr/>
          <p:nvPr/>
        </p:nvSpPr>
        <p:spPr>
          <a:xfrm>
            <a:off x="3147812" y="5401226"/>
            <a:ext cx="56778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Connect</a:t>
            </a:r>
            <a:endParaRPr lang="ko-KR" altLang="en-US" sz="800">
              <a:latin typeface="+mn-lt"/>
              <a:ea typeface="+mn-ea"/>
              <a:cs typeface="+mn-cs"/>
            </a:endParaRPr>
          </a:p>
        </p:txBody>
      </p:sp>
      <p:sp>
        <p:nvSpPr>
          <p:cNvPr id="57" name="순서도: 판단 56"/>
          <p:cNvSpPr/>
          <p:nvPr/>
        </p:nvSpPr>
        <p:spPr>
          <a:xfrm>
            <a:off x="7202964" y="3508932"/>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formSubmit()</a:t>
            </a:r>
          </a:p>
        </p:txBody>
      </p:sp>
      <p:sp>
        <p:nvSpPr>
          <p:cNvPr id="58" name="순서도: 문서 57"/>
          <p:cNvSpPr/>
          <p:nvPr/>
        </p:nvSpPr>
        <p:spPr>
          <a:xfrm>
            <a:off x="6858131" y="4733256"/>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59" name="연결선: 꺾임 58"/>
          <p:cNvCxnSpPr>
            <a:endCxn id="157" idx="0"/>
          </p:cNvCxnSpPr>
          <p:nvPr/>
        </p:nvCxnSpPr>
        <p:spPr>
          <a:xfrm rot="16200000" flipH="1">
            <a:off x="8012302" y="4247433"/>
            <a:ext cx="401466" cy="55743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연결선: 꺾임 60"/>
          <p:cNvCxnSpPr>
            <a:endCxn id="58" idx="0"/>
          </p:cNvCxnSpPr>
          <p:nvPr/>
        </p:nvCxnSpPr>
        <p:spPr>
          <a:xfrm rot="5400000">
            <a:off x="7444334" y="4243272"/>
            <a:ext cx="407837" cy="57213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순서도: 판단 66"/>
          <p:cNvSpPr/>
          <p:nvPr/>
        </p:nvSpPr>
        <p:spPr>
          <a:xfrm>
            <a:off x="2630174" y="4749001"/>
            <a:ext cx="1652169"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UserCheckIdOkAction.java</a:t>
            </a:r>
            <a:endParaRPr lang="ko-KR" altLang="en-US" sz="800">
              <a:solidFill>
                <a:schemeClr val="tx1"/>
              </a:solidFill>
              <a:latin typeface="+mn-lt"/>
              <a:ea typeface="+mn-ea"/>
              <a:cs typeface="+mn-cs"/>
            </a:endParaRPr>
          </a:p>
        </p:txBody>
      </p:sp>
      <p:sp>
        <p:nvSpPr>
          <p:cNvPr id="71" name="순서도: 판단 70"/>
          <p:cNvSpPr/>
          <p:nvPr/>
        </p:nvSpPr>
        <p:spPr>
          <a:xfrm>
            <a:off x="4373172" y="3203992"/>
            <a:ext cx="1852705"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UserCheckEamilOkAction.java</a:t>
            </a:r>
            <a:endParaRPr lang="ko-KR" altLang="en-US" sz="800">
              <a:solidFill>
                <a:schemeClr val="tx1"/>
              </a:solidFill>
              <a:latin typeface="+mn-lt"/>
              <a:ea typeface="+mn-ea"/>
              <a:cs typeface="+mn-cs"/>
            </a:endParaRPr>
          </a:p>
        </p:txBody>
      </p:sp>
      <p:sp>
        <p:nvSpPr>
          <p:cNvPr id="75" name="순서도: 판단 74"/>
          <p:cNvSpPr/>
          <p:nvPr/>
        </p:nvSpPr>
        <p:spPr>
          <a:xfrm>
            <a:off x="4373171" y="4778625"/>
            <a:ext cx="1910857"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UserVerifyEmailCheckAction.java</a:t>
            </a:r>
            <a:endParaRPr lang="ko-KR" altLang="en-US" sz="800">
              <a:solidFill>
                <a:schemeClr val="tx1"/>
              </a:solidFill>
              <a:latin typeface="+mn-lt"/>
              <a:ea typeface="+mn-ea"/>
              <a:cs typeface="+mn-cs"/>
            </a:endParaRPr>
          </a:p>
        </p:txBody>
      </p:sp>
      <p:sp>
        <p:nvSpPr>
          <p:cNvPr id="79" name="순서도: 판단 78"/>
          <p:cNvSpPr/>
          <p:nvPr/>
        </p:nvSpPr>
        <p:spPr>
          <a:xfrm>
            <a:off x="7200066" y="4018048"/>
            <a:ext cx="1478746"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UserJoinOKAction.java</a:t>
            </a:r>
          </a:p>
        </p:txBody>
      </p:sp>
      <p:cxnSp>
        <p:nvCxnSpPr>
          <p:cNvPr id="80" name="연결선: 꺾임 79"/>
          <p:cNvCxnSpPr>
            <a:stCxn id="57" idx="1"/>
            <a:endCxn id="101" idx="5"/>
          </p:cNvCxnSpPr>
          <p:nvPr/>
        </p:nvCxnSpPr>
        <p:spPr>
          <a:xfrm rot="10800000">
            <a:off x="5693814" y="2347691"/>
            <a:ext cx="1509151" cy="1306692"/>
          </a:xfrm>
          <a:prstGeom prst="bentConnector3">
            <a:avLst>
              <a:gd name="adj1" fmla="val 4003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7944758" y="380542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86" name="직사각형 85"/>
          <p:cNvSpPr/>
          <p:nvPr/>
        </p:nvSpPr>
        <p:spPr>
          <a:xfrm>
            <a:off x="6812424" y="3652530"/>
            <a:ext cx="343364" cy="33855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p>
          <a:p>
            <a:pPr lvl="0">
              <a:defRPr>
                <a:latin typeface="+mn-lt"/>
                <a:ea typeface="+mn-ea"/>
                <a:cs typeface="+mn-cs"/>
              </a:defRPr>
            </a:pP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freeTalkModify.jsp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자유게시판에 글을 쓸 수 있는 페이지 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이미지또는 파일 등록 할 수있습니다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등록하기 누르면 작성한 내용들이 게시판에 등록됩니다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목록을 클릭시 자유 게시판으로 이동합니다</a:t>
                      </a:r>
                      <a:r>
                        <a:rPr lang="en-US" altLang="ko-KR" sz="850" b="0"/>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51</a:t>
            </a:r>
          </a:p>
        </p:txBody>
      </p:sp>
      <p:pic>
        <p:nvPicPr>
          <p:cNvPr id="19" name="그림 18"/>
          <p:cNvPicPr>
            <a:picLocks noChangeAspect="1"/>
          </p:cNvPicPr>
          <p:nvPr/>
        </p:nvPicPr>
        <p:blipFill rotWithShape="1">
          <a:blip r:embed="rId2"/>
          <a:stretch>
            <a:fillRect/>
          </a:stretch>
        </p:blipFill>
        <p:spPr>
          <a:xfrm>
            <a:off x="1463823" y="454360"/>
            <a:ext cx="6000328" cy="6249261"/>
          </a:xfrm>
          <a:prstGeom prst="rect">
            <a:avLst/>
          </a:prstGeom>
        </p:spPr>
      </p:pic>
      <p:sp>
        <p:nvSpPr>
          <p:cNvPr id="27" name="타원 26"/>
          <p:cNvSpPr/>
          <p:nvPr/>
        </p:nvSpPr>
        <p:spPr>
          <a:xfrm>
            <a:off x="1343472" y="465313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8" name="타원 27"/>
          <p:cNvSpPr/>
          <p:nvPr/>
        </p:nvSpPr>
        <p:spPr>
          <a:xfrm>
            <a:off x="3359696" y="569725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9" name="타원 28"/>
          <p:cNvSpPr/>
          <p:nvPr/>
        </p:nvSpPr>
        <p:spPr>
          <a:xfrm>
            <a:off x="5303912" y="56612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a:stretch>
            <a:fillRect/>
          </a:stretch>
        </p:blipFill>
        <p:spPr>
          <a:xfrm>
            <a:off x="1287108" y="95985"/>
            <a:ext cx="5279427" cy="6280102"/>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freeTalkView.jsp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입력한 게시판을 확인할 수 있는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등록한 파일을 다운로드 할 수 있습니다</a:t>
                      </a:r>
                      <a:r>
                        <a:rPr lang="en-US" altLang="ko-KR" sz="850" b="0"/>
                        <a:t>.(page51)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작성한 댓글을 확인 및 수정 삭제가 가능합니다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댓글을 작성하면 실시간으로 올릴 수있습니다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각 버튼을 누르면 원하는 동작을 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52</a:t>
            </a:r>
          </a:p>
        </p:txBody>
      </p:sp>
      <p:sp>
        <p:nvSpPr>
          <p:cNvPr id="25" name="타원 24"/>
          <p:cNvSpPr/>
          <p:nvPr/>
        </p:nvSpPr>
        <p:spPr>
          <a:xfrm>
            <a:off x="1271464" y="278092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6" name="타원 25"/>
          <p:cNvSpPr/>
          <p:nvPr/>
        </p:nvSpPr>
        <p:spPr>
          <a:xfrm>
            <a:off x="1271464" y="501317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27" name="타원 26"/>
          <p:cNvSpPr/>
          <p:nvPr/>
        </p:nvSpPr>
        <p:spPr>
          <a:xfrm>
            <a:off x="1271464" y="386104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8" name="타원 27"/>
          <p:cNvSpPr/>
          <p:nvPr/>
        </p:nvSpPr>
        <p:spPr>
          <a:xfrm>
            <a:off x="4655840" y="6124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695400" y="379528"/>
            <a:ext cx="6454770" cy="6381328"/>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reviewList.jsp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사용자가 이벤트를 이용한 후  사용자가 이용한 이벤트 후기를 작성할 수있는 인증 후기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원하는 인증 후기를 확인 할 수 있습니다</a:t>
                      </a:r>
                      <a:r>
                        <a:rPr lang="en-US" altLang="ko-KR" sz="850" b="0"/>
                        <a:t>.(page55)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53</a:t>
            </a:r>
          </a:p>
        </p:txBody>
      </p:sp>
      <p:sp>
        <p:nvSpPr>
          <p:cNvPr id="24" name="타원 23"/>
          <p:cNvSpPr/>
          <p:nvPr/>
        </p:nvSpPr>
        <p:spPr>
          <a:xfrm>
            <a:off x="715156"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2"/>
          <a:stretch>
            <a:fillRect/>
          </a:stretch>
        </p:blipFill>
        <p:spPr>
          <a:xfrm>
            <a:off x="1006944" y="476672"/>
            <a:ext cx="5419002" cy="6381328"/>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reviewModify.jsp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인증후기를 작성할 수 있는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어떤 이벤트에 대한 인증후기인지 확인할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2</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lang="ko-KR" altLang="en-US" sz="850" b="0"/>
                        <a:t>이용한 이벤트 사진을 등록할 수있습니다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등록하기 클릭시 작성한 인증후기가 게시판에 등업됩니다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목록을 클릭시 인증후기 게시판으로 이동합니다</a:t>
                      </a:r>
                      <a:r>
                        <a:rPr kumimoji="1" lang="en-US" altLang="ko-KR" sz="850">
                          <a:solidFill>
                            <a:schemeClr val="tx1"/>
                          </a:solidFill>
                        </a:rPr>
                        <a:t>(page53)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54</a:t>
            </a:r>
          </a:p>
        </p:txBody>
      </p:sp>
      <p:sp>
        <p:nvSpPr>
          <p:cNvPr id="25" name="타원 24"/>
          <p:cNvSpPr/>
          <p:nvPr/>
        </p:nvSpPr>
        <p:spPr>
          <a:xfrm>
            <a:off x="2430091" y="644816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26" name="타원 25"/>
          <p:cNvSpPr/>
          <p:nvPr/>
        </p:nvSpPr>
        <p:spPr>
          <a:xfrm>
            <a:off x="880928" y="41490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27" name="타원 26"/>
          <p:cNvSpPr/>
          <p:nvPr/>
        </p:nvSpPr>
        <p:spPr>
          <a:xfrm>
            <a:off x="4511824" y="644816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12" name="타원 11"/>
          <p:cNvSpPr/>
          <p:nvPr/>
        </p:nvSpPr>
        <p:spPr>
          <a:xfrm>
            <a:off x="839415" y="1229201"/>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tretch>
            <a:fillRect/>
          </a:stretch>
        </p:blipFill>
        <p:spPr>
          <a:xfrm>
            <a:off x="2378949" y="355643"/>
            <a:ext cx="4293115" cy="6517089"/>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reviewView.jsp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0" marR="0" lvl="0" indent="0" algn="just" defTabSz="914400" rtl="0" eaLnBrk="1" latinLnBrk="1" hangingPunct="1">
                        <a:lnSpc>
                          <a:spcPct val="120000"/>
                        </a:lnSpc>
                        <a:spcBef>
                          <a:spcPts val="0"/>
                        </a:spcBef>
                        <a:spcAft>
                          <a:spcPts val="0"/>
                        </a:spcAft>
                        <a:buClrTx/>
                        <a:buFont typeface="mn-ea"/>
                        <a:buNone/>
                        <a:defRPr>
                          <a:latin typeface="+mn-lt"/>
                          <a:ea typeface="+mn-ea"/>
                          <a:cs typeface="+mn-cs"/>
                        </a:defRPr>
                      </a:pPr>
                      <a:endParaRPr lang="ko-KR" altLang="en-US" sz="800" b="0">
                        <a:solidFill>
                          <a:schemeClr val="tx1"/>
                        </a:solidFill>
                      </a:endParaRP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인증후기 게시판 상세 보기입니다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회원가입 및 아이디</a:t>
            </a:r>
            <a:r>
              <a:rPr lang="en-US" altLang="ko-KR"/>
              <a:t>/</a:t>
            </a:r>
            <a:r>
              <a:rPr lang="ko-KR" altLang="en-US"/>
              <a:t>비번 찾기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findIdPw.jsp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서비스를 이용할  회원이 아이디를 찾는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아이디를 이메일로 전송 받을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로그인 페이지로 이동합니다</a:t>
                      </a:r>
                      <a:r>
                        <a:rPr kumimoji="1" lang="en-US" altLang="ko-KR" sz="850">
                          <a:solidFill>
                            <a:schemeClr val="tx1"/>
                          </a:solidFill>
                        </a:rPr>
                        <a:t>.(page23)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57</a:t>
            </a:r>
          </a:p>
        </p:txBody>
      </p:sp>
      <p:pic>
        <p:nvPicPr>
          <p:cNvPr id="13" name="그림 12"/>
          <p:cNvPicPr>
            <a:picLocks noChangeAspect="1"/>
          </p:cNvPicPr>
          <p:nvPr/>
        </p:nvPicPr>
        <p:blipFill rotWithShape="1">
          <a:blip r:embed="rId2"/>
          <a:stretch>
            <a:fillRect/>
          </a:stretch>
        </p:blipFill>
        <p:spPr>
          <a:xfrm>
            <a:off x="0" y="548680"/>
            <a:ext cx="8580603" cy="4320480"/>
          </a:xfrm>
          <a:prstGeom prst="rect">
            <a:avLst/>
          </a:prstGeom>
        </p:spPr>
      </p:pic>
      <p:sp>
        <p:nvSpPr>
          <p:cNvPr id="20" name="타원 19"/>
          <p:cNvSpPr/>
          <p:nvPr/>
        </p:nvSpPr>
        <p:spPr>
          <a:xfrm>
            <a:off x="2099553"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1" name="타원 20"/>
          <p:cNvSpPr/>
          <p:nvPr/>
        </p:nvSpPr>
        <p:spPr>
          <a:xfrm>
            <a:off x="6384032" y="4221088"/>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findIdPw.jsp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서비스를 이용할  회원이</a:t>
                      </a:r>
                      <a:r>
                        <a:rPr lang="en-US" altLang="ko-KR" sz="800" b="0">
                          <a:solidFill>
                            <a:schemeClr val="tx1"/>
                          </a:solidFill>
                        </a:rPr>
                        <a:t> </a:t>
                      </a:r>
                      <a:r>
                        <a:rPr lang="ko-KR" altLang="en-US" sz="800" b="0">
                          <a:solidFill>
                            <a:schemeClr val="tx1"/>
                          </a:solidFill>
                        </a:rPr>
                        <a:t>임시 비밀번호을 발급 받는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임시비밀번호를 이메일로 전송 받을 수 있습니다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로그인 페이지로 이동합니다</a:t>
                      </a:r>
                      <a:r>
                        <a:rPr kumimoji="1" lang="en-US" altLang="ko-KR" sz="850">
                          <a:solidFill>
                            <a:schemeClr val="tx1"/>
                          </a:solidFill>
                        </a:rPr>
                        <a:t>.(page23)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58</a:t>
            </a:r>
          </a:p>
        </p:txBody>
      </p:sp>
      <p:pic>
        <p:nvPicPr>
          <p:cNvPr id="15" name="그림 14"/>
          <p:cNvPicPr>
            <a:picLocks noChangeAspect="1"/>
          </p:cNvPicPr>
          <p:nvPr/>
        </p:nvPicPr>
        <p:blipFill rotWithShape="1">
          <a:blip r:embed="rId2"/>
          <a:stretch>
            <a:fillRect/>
          </a:stretch>
        </p:blipFill>
        <p:spPr>
          <a:xfrm>
            <a:off x="0" y="1657712"/>
            <a:ext cx="8544272" cy="3139440"/>
          </a:xfrm>
          <a:prstGeom prst="rect">
            <a:avLst/>
          </a:prstGeom>
        </p:spPr>
      </p:pic>
      <p:sp>
        <p:nvSpPr>
          <p:cNvPr id="22" name="타원 21"/>
          <p:cNvSpPr/>
          <p:nvPr/>
        </p:nvSpPr>
        <p:spPr>
          <a:xfrm>
            <a:off x="2027545" y="389704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3" name="타원 22"/>
          <p:cNvSpPr/>
          <p:nvPr/>
        </p:nvSpPr>
        <p:spPr>
          <a:xfrm>
            <a:off x="6240016"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signup.jsp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서비스를 이용할  회원이 회원가입을 하기전 약관동의 페이지입니다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체크박스를 클릭하면 약관에 모둥동의로 표시됩니다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확인을 누르면 회원정보 입력 페이지로 이동합니다</a:t>
                      </a:r>
                      <a:r>
                        <a:rPr lang="en-US" altLang="ko-KR" sz="850" b="0"/>
                        <a:t>.</a:t>
                      </a:r>
                      <a:endParaRPr kumimoji="1" lang="en-US" altLang="ko-KR" sz="850">
                        <a:solidFill>
                          <a:schemeClr val="tx1"/>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59</a:t>
            </a:r>
          </a:p>
        </p:txBody>
      </p:sp>
      <p:pic>
        <p:nvPicPr>
          <p:cNvPr id="15" name="그림 14"/>
          <p:cNvPicPr>
            <a:picLocks noChangeAspect="1"/>
          </p:cNvPicPr>
          <p:nvPr/>
        </p:nvPicPr>
        <p:blipFill rotWithShape="1">
          <a:blip r:embed="rId2"/>
          <a:stretch>
            <a:fillRect/>
          </a:stretch>
        </p:blipFill>
        <p:spPr>
          <a:xfrm>
            <a:off x="2567608" y="980728"/>
            <a:ext cx="3986685" cy="4680520"/>
          </a:xfrm>
          <a:prstGeom prst="rect">
            <a:avLst/>
          </a:prstGeom>
        </p:spPr>
      </p:pic>
      <p:sp>
        <p:nvSpPr>
          <p:cNvPr id="28" name="타원 27"/>
          <p:cNvSpPr/>
          <p:nvPr/>
        </p:nvSpPr>
        <p:spPr>
          <a:xfrm>
            <a:off x="2819633" y="2240865"/>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9" name="타원 28"/>
          <p:cNvSpPr/>
          <p:nvPr/>
        </p:nvSpPr>
        <p:spPr>
          <a:xfrm>
            <a:off x="4367808" y="537321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2803075" y="908720"/>
            <a:ext cx="3292925" cy="5589240"/>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signup.jsp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2553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서비스를 이용할  회원이 회원가입을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확인을 누르면 회원정보 입력 페이지로 이동합니다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latin typeface="+mn-lt"/>
                          <a:ea typeface="+mn-ea"/>
                          <a:cs typeface="+mn-cs"/>
                        </a:defRPr>
                      </a:pPr>
                      <a:r>
                        <a:rPr lang="en-US" altLang="ko-KR" sz="850" b="0"/>
                        <a:t>2</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latin typeface="+mn-lt"/>
                          <a:ea typeface="+mn-ea"/>
                          <a:cs typeface="+mn-cs"/>
                        </a:defRPr>
                      </a:pPr>
                      <a:r>
                        <a:rPr kumimoji="1" lang="ko-KR" altLang="en-US" sz="850">
                          <a:solidFill>
                            <a:schemeClr val="tx1"/>
                          </a:solidFill>
                        </a:rPr>
                        <a:t>중복확인을 누르면 중복확인이 가능합니다</a:t>
                      </a:r>
                      <a:r>
                        <a:rPr kumimoji="1" lang="en-US" altLang="ko-KR" sz="850">
                          <a:solidFill>
                            <a:schemeClr val="tx1"/>
                          </a:solidFill>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latin typeface="+mn-lt"/>
                          <a:ea typeface="+mn-ea"/>
                          <a:cs typeface="+mn-cs"/>
                        </a:defRPr>
                      </a:pPr>
                      <a:r>
                        <a:rPr lang="en-US" altLang="ko-KR" sz="850" b="0"/>
                        <a:t>3</a:t>
                      </a:r>
                      <a:endParaRPr lang="ko-KR" altLang="en-US" sz="850" b="0"/>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이메일 인증번호요청 누르면 인증번호 요청이 가능합니다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latin typeface="+mn-lt"/>
                          <a:ea typeface="+mn-ea"/>
                          <a:cs typeface="+mn-cs"/>
                        </a:defRPr>
                      </a:pPr>
                      <a:r>
                        <a:rPr lang="en-US" altLang="ko-KR" sz="850" b="0"/>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주소 검색이 가능합니다</a:t>
                      </a:r>
                      <a:r>
                        <a:rPr lang="en-US" altLang="ko-KR" sz="850" b="0"/>
                        <a:t>.(page61)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latin typeface="+mn-lt"/>
                          <a:ea typeface="+mn-ea"/>
                          <a:cs typeface="+mn-cs"/>
                        </a:defRPr>
                      </a:pPr>
                      <a:r>
                        <a:rPr lang="en-US" altLang="ko-KR" sz="850" b="0"/>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가입완료를 누르면 가입이 완료 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60</a:t>
            </a:r>
          </a:p>
        </p:txBody>
      </p:sp>
      <p:sp>
        <p:nvSpPr>
          <p:cNvPr id="28" name="타원 27"/>
          <p:cNvSpPr/>
          <p:nvPr/>
        </p:nvSpPr>
        <p:spPr>
          <a:xfrm>
            <a:off x="5951984" y="21328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
        <p:nvSpPr>
          <p:cNvPr id="29" name="타원 28"/>
          <p:cNvSpPr/>
          <p:nvPr/>
        </p:nvSpPr>
        <p:spPr>
          <a:xfrm>
            <a:off x="5951984" y="357301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2</a:t>
            </a:r>
          </a:p>
        </p:txBody>
      </p:sp>
      <p:sp>
        <p:nvSpPr>
          <p:cNvPr id="30" name="타원 29"/>
          <p:cNvSpPr/>
          <p:nvPr/>
        </p:nvSpPr>
        <p:spPr>
          <a:xfrm>
            <a:off x="5951984" y="3933056"/>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3</a:t>
            </a:r>
          </a:p>
        </p:txBody>
      </p:sp>
      <p:sp>
        <p:nvSpPr>
          <p:cNvPr id="31" name="타원 30"/>
          <p:cNvSpPr/>
          <p:nvPr/>
        </p:nvSpPr>
        <p:spPr>
          <a:xfrm>
            <a:off x="5951984" y="4365104"/>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4</a:t>
            </a:r>
          </a:p>
        </p:txBody>
      </p:sp>
      <p:sp>
        <p:nvSpPr>
          <p:cNvPr id="32" name="타원 31"/>
          <p:cNvSpPr/>
          <p:nvPr/>
        </p:nvSpPr>
        <p:spPr>
          <a:xfrm>
            <a:off x="5951984" y="594928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로그인 </a:t>
            </a:r>
            <a:r>
              <a:rPr lang="en-US" altLang="ko-KR"/>
              <a:t>/ </a:t>
            </a:r>
            <a:r>
              <a:rPr lang="ko-KR" altLang="en-US"/>
              <a:t>로그아웃</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87827">
                  <a:extLst>
                    <a:ext uri="{9D8B030D-6E8A-4147-A177-3AD203B41FA5}">
                      <a16:colId xmlns:a16="http://schemas.microsoft.com/office/drawing/2014/main" val="20001"/>
                    </a:ext>
                  </a:extLst>
                </a:gridCol>
                <a:gridCol w="4227793">
                  <a:extLst>
                    <a:ext uri="{9D8B030D-6E8A-4147-A177-3AD203B41FA5}">
                      <a16:colId xmlns:a16="http://schemas.microsoft.com/office/drawing/2014/main" val="20002"/>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Login / logout</a:t>
                      </a:r>
                    </a:p>
                    <a:p>
                      <a:pPr algn="ctr" latinLnBrk="1">
                        <a:defRPr>
                          <a:latin typeface="+mn-lt"/>
                          <a:ea typeface="+mn-ea"/>
                          <a:cs typeface="+mn-cs"/>
                        </a:defRPr>
                      </a:pPr>
                      <a:r>
                        <a:rPr lang="en-US" altLang="ko-KR" sz="1000" b="1">
                          <a:solidFill>
                            <a:schemeClr val="tx1"/>
                          </a:solidFill>
                          <a:latin typeface="+mn-lt"/>
                          <a:ea typeface="+mn-ea"/>
                          <a:cs typeface="+mn-cs"/>
                        </a:rPr>
                        <a:t>User 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로그인</a:t>
                      </a:r>
                      <a:endParaRPr lang="en-US" altLang="ko-KR"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latin typeface="+mn-lt"/>
                          <a:ea typeface="+mn-ea"/>
                          <a:cs typeface="+mn-cs"/>
                        </a:defRPr>
                      </a:pPr>
                      <a:r>
                        <a:rPr lang="ko-KR" altLang="en-US" sz="1000" b="1">
                          <a:solidFill>
                            <a:schemeClr val="tx1"/>
                          </a:solidFill>
                          <a:latin typeface="+mn-lt"/>
                          <a:ea typeface="+mn-ea"/>
                          <a:cs typeface="+mn-cs"/>
                        </a:rPr>
                        <a:t>로그아웃</a:t>
                      </a:r>
                      <a:endParaRPr lang="en-US" altLang="ko-KR"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6</a:t>
            </a:fld>
            <a:endParaRPr lang="en-US" altLang="en-US" sz="900">
              <a:latin typeface="+mn-lt"/>
              <a:ea typeface="+mn-ea"/>
              <a:cs typeface="+mn-cs"/>
            </a:endParaRPr>
          </a:p>
        </p:txBody>
      </p:sp>
      <p:sp>
        <p:nvSpPr>
          <p:cNvPr id="59" name="순서도: 문서 58"/>
          <p:cNvSpPr/>
          <p:nvPr/>
        </p:nvSpPr>
        <p:spPr>
          <a:xfrm>
            <a:off x="4259047" y="213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login.jsp</a:t>
            </a:r>
            <a:endParaRPr lang="ko-KR" altLang="en-US" sz="900">
              <a:solidFill>
                <a:schemeClr val="tx1"/>
              </a:solidFill>
              <a:latin typeface="+mn-lt"/>
              <a:ea typeface="+mn-ea"/>
              <a:cs typeface="+mn-cs"/>
            </a:endParaRPr>
          </a:p>
        </p:txBody>
      </p:sp>
      <p:sp>
        <p:nvSpPr>
          <p:cNvPr id="60" name="순서도: 처리 59"/>
          <p:cNvSpPr/>
          <p:nvPr/>
        </p:nvSpPr>
        <p:spPr>
          <a:xfrm>
            <a:off x="4259047" y="31612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&lt;button&gt;</a:t>
            </a:r>
          </a:p>
          <a:p>
            <a:pPr algn="ctr">
              <a:defRPr>
                <a:latin typeface="+mn-lt"/>
                <a:ea typeface="+mn-ea"/>
                <a:cs typeface="+mn-cs"/>
              </a:defRPr>
            </a:pPr>
            <a:r>
              <a:rPr lang="ko-KR" altLang="en-US" sz="900">
                <a:solidFill>
                  <a:schemeClr val="tx1"/>
                </a:solidFill>
                <a:latin typeface="+mn-lt"/>
                <a:ea typeface="+mn-ea"/>
                <a:cs typeface="+mn-cs"/>
              </a:rPr>
              <a:t>로그인</a:t>
            </a:r>
          </a:p>
        </p:txBody>
      </p:sp>
      <p:cxnSp>
        <p:nvCxnSpPr>
          <p:cNvPr id="62" name="직선 화살표 연결선 61"/>
          <p:cNvCxnSpPr>
            <a:endCxn id="60" idx="0"/>
          </p:cNvCxnSpPr>
          <p:nvPr/>
        </p:nvCxnSpPr>
        <p:spPr>
          <a:xfrm>
            <a:off x="4771115" y="29545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774033" y="34602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243023" y="2636912"/>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cxnSp>
        <p:nvCxnSpPr>
          <p:cNvPr id="69" name="직선 화살표 연결선 68"/>
          <p:cNvCxnSpPr/>
          <p:nvPr/>
        </p:nvCxnSpPr>
        <p:spPr>
          <a:xfrm>
            <a:off x="4750005" y="24302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p:nvPr/>
        </p:nvCxnSpPr>
        <p:spPr>
          <a:xfrm>
            <a:off x="4792547" y="39899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839553" y="4535051"/>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82" name="연결선: 꺾임 81"/>
          <p:cNvCxnSpPr>
            <a:stCxn id="35" idx="1"/>
            <a:endCxn id="66" idx="2"/>
          </p:cNvCxnSpPr>
          <p:nvPr/>
        </p:nvCxnSpPr>
        <p:spPr>
          <a:xfrm rot="10800000" flipH="1">
            <a:off x="4047681" y="2786426"/>
            <a:ext cx="297755" cy="1043186"/>
          </a:xfrm>
          <a:prstGeom prst="bentConnector3">
            <a:avLst>
              <a:gd name="adj1" fmla="val -31922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573879" y="4372275"/>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pic>
        <p:nvPicPr>
          <p:cNvPr id="119" name="그림 118" descr="모니터, 컴퓨터이(가) 표시된 사진  자동 생성된 설명"/>
          <p:cNvPicPr>
            <a:picLocks noChangeAspect="1"/>
          </p:cNvPicPr>
          <p:nvPr/>
        </p:nvPicPr>
        <p:blipFill rotWithShape="1">
          <a:blip r:embed="rId3"/>
          <a:stretch>
            <a:fillRect/>
          </a:stretch>
        </p:blipFill>
        <p:spPr>
          <a:xfrm>
            <a:off x="5954461" y="4060722"/>
            <a:ext cx="611352" cy="611352"/>
          </a:xfrm>
          <a:prstGeom prst="rect">
            <a:avLst/>
          </a:prstGeom>
        </p:spPr>
      </p:pic>
      <p:sp>
        <p:nvSpPr>
          <p:cNvPr id="120" name="직사각형 119"/>
          <p:cNvSpPr/>
          <p:nvPr/>
        </p:nvSpPr>
        <p:spPr>
          <a:xfrm>
            <a:off x="5832296" y="4536146"/>
            <a:ext cx="881248"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TABLE_USER</a:t>
            </a:r>
          </a:p>
        </p:txBody>
      </p:sp>
      <p:cxnSp>
        <p:nvCxnSpPr>
          <p:cNvPr id="127" name="직선 화살표 연결선 126"/>
          <p:cNvCxnSpPr/>
          <p:nvPr/>
        </p:nvCxnSpPr>
        <p:spPr>
          <a:xfrm>
            <a:off x="4800921" y="45307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8" name="순서도: 문서 127"/>
          <p:cNvSpPr/>
          <p:nvPr/>
        </p:nvSpPr>
        <p:spPr>
          <a:xfrm>
            <a:off x="4243022" y="5289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index.jsp</a:t>
            </a:r>
            <a:endParaRPr lang="ko-KR" altLang="en-US" sz="900">
              <a:solidFill>
                <a:schemeClr val="tx1"/>
              </a:solidFill>
              <a:latin typeface="+mn-lt"/>
              <a:ea typeface="+mn-ea"/>
              <a:cs typeface="+mn-cs"/>
            </a:endParaRPr>
          </a:p>
        </p:txBody>
      </p:sp>
      <p:cxnSp>
        <p:nvCxnSpPr>
          <p:cNvPr id="130" name="직선 화살표 연결선 129"/>
          <p:cNvCxnSpPr/>
          <p:nvPr/>
        </p:nvCxnSpPr>
        <p:spPr>
          <a:xfrm>
            <a:off x="5622932" y="4316522"/>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617474" y="4442058"/>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4250011" y="473932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Session(user_Id)</a:t>
            </a:r>
            <a:endParaRPr lang="ko-KR" altLang="en-US" sz="900">
              <a:solidFill>
                <a:schemeClr val="tx1"/>
              </a:solidFill>
              <a:latin typeface="+mn-lt"/>
              <a:ea typeface="+mn-ea"/>
              <a:cs typeface="+mn-cs"/>
            </a:endParaRPr>
          </a:p>
        </p:txBody>
      </p:sp>
      <p:cxnSp>
        <p:nvCxnSpPr>
          <p:cNvPr id="134" name="직선 화살표 연결선 133"/>
          <p:cNvCxnSpPr/>
          <p:nvPr/>
        </p:nvCxnSpPr>
        <p:spPr>
          <a:xfrm>
            <a:off x="4792547" y="50824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0" name="순서도: 처리 139"/>
          <p:cNvSpPr/>
          <p:nvPr/>
        </p:nvSpPr>
        <p:spPr>
          <a:xfrm>
            <a:off x="8365066" y="28252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로그아웃</a:t>
            </a:r>
          </a:p>
        </p:txBody>
      </p:sp>
      <p:sp>
        <p:nvSpPr>
          <p:cNvPr id="142" name="순서도: 처리 141"/>
          <p:cNvSpPr/>
          <p:nvPr/>
        </p:nvSpPr>
        <p:spPr>
          <a:xfrm>
            <a:off x="8331603" y="3920634"/>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Session.invalidate()</a:t>
            </a:r>
            <a:endParaRPr lang="ko-KR" altLang="en-US" sz="900">
              <a:solidFill>
                <a:schemeClr val="tx1"/>
              </a:solidFill>
              <a:latin typeface="+mn-lt"/>
              <a:ea typeface="+mn-ea"/>
              <a:cs typeface="+mn-cs"/>
            </a:endParaRPr>
          </a:p>
        </p:txBody>
      </p:sp>
      <p:sp>
        <p:nvSpPr>
          <p:cNvPr id="144" name="순서도: 문서 143"/>
          <p:cNvSpPr/>
          <p:nvPr/>
        </p:nvSpPr>
        <p:spPr>
          <a:xfrm>
            <a:off x="8413213" y="446232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index.jsp</a:t>
            </a:r>
            <a:endParaRPr lang="ko-KR" altLang="en-US" sz="900">
              <a:solidFill>
                <a:schemeClr val="tx1"/>
              </a:solidFill>
              <a:latin typeface="+mn-lt"/>
              <a:ea typeface="+mn-ea"/>
              <a:cs typeface="+mn-cs"/>
            </a:endParaRPr>
          </a:p>
        </p:txBody>
      </p:sp>
      <p:cxnSp>
        <p:nvCxnSpPr>
          <p:cNvPr id="147" name="직선 화살표 연결선 146"/>
          <p:cNvCxnSpPr/>
          <p:nvPr/>
        </p:nvCxnSpPr>
        <p:spPr>
          <a:xfrm>
            <a:off x="8888031" y="31528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8907666" y="42269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직선 화살표 연결선 148"/>
          <p:cNvCxnSpPr/>
          <p:nvPr/>
        </p:nvCxnSpPr>
        <p:spPr>
          <a:xfrm>
            <a:off x="8895990" y="369970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23400" y="2875984"/>
            <a:ext cx="1485575" cy="85365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로그인에 실패하셨습니다</a:t>
            </a:r>
            <a:r>
              <a:rPr lang="en-US" altLang="ko-KR" sz="900">
                <a:solidFill>
                  <a:schemeClr val="tx1"/>
                </a:solidFill>
                <a:latin typeface="+mn-lt"/>
                <a:ea typeface="+mn-ea"/>
                <a:cs typeface="+mn-cs"/>
              </a:rPr>
              <a:t>. ID</a:t>
            </a:r>
            <a:r>
              <a:rPr lang="ko-KR" altLang="en-US" sz="900">
                <a:solidFill>
                  <a:schemeClr val="tx1"/>
                </a:solidFill>
                <a:latin typeface="+mn-lt"/>
                <a:ea typeface="+mn-ea"/>
                <a:cs typeface="+mn-cs"/>
              </a:rPr>
              <a:t>와 </a:t>
            </a:r>
            <a:r>
              <a:rPr lang="en-US" altLang="ko-KR" sz="900">
                <a:solidFill>
                  <a:schemeClr val="tx1"/>
                </a:solidFill>
                <a:latin typeface="+mn-lt"/>
                <a:ea typeface="+mn-ea"/>
                <a:cs typeface="+mn-cs"/>
              </a:rPr>
              <a:t>PW</a:t>
            </a:r>
            <a:r>
              <a:rPr lang="ko-KR" altLang="en-US" sz="900">
                <a:solidFill>
                  <a:schemeClr val="tx1"/>
                </a:solidFill>
                <a:latin typeface="+mn-lt"/>
                <a:ea typeface="+mn-ea"/>
                <a:cs typeface="+mn-cs"/>
              </a:rPr>
              <a:t>를 다시 확인해주세요</a:t>
            </a:r>
            <a:r>
              <a:rPr lang="en-US" altLang="ko-KR" sz="900">
                <a:solidFill>
                  <a:schemeClr val="tx1"/>
                </a:solidFill>
                <a:latin typeface="+mn-lt"/>
                <a:ea typeface="+mn-ea"/>
                <a:cs typeface="+mn-cs"/>
              </a:rPr>
              <a:t>.</a:t>
            </a:r>
            <a:endParaRPr lang="ko-KR" altLang="en-US" sz="900">
              <a:solidFill>
                <a:schemeClr val="tx1"/>
              </a:solidFill>
              <a:latin typeface="+mn-lt"/>
              <a:ea typeface="+mn-ea"/>
              <a:cs typeface="+mn-cs"/>
            </a:endParaRPr>
          </a:p>
        </p:txBody>
      </p:sp>
      <p:sp>
        <p:nvSpPr>
          <p:cNvPr id="4" name="순서도: 수행의 시작/종료 3"/>
          <p:cNvSpPr/>
          <p:nvPr/>
        </p:nvSpPr>
        <p:spPr>
          <a:xfrm>
            <a:off x="2846429" y="351528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43" name="직사각형 42"/>
          <p:cNvSpPr/>
          <p:nvPr/>
        </p:nvSpPr>
        <p:spPr>
          <a:xfrm>
            <a:off x="5331997" y="2501929"/>
            <a:ext cx="1281120" cy="507831"/>
          </a:xfrm>
          <a:prstGeom prst="rect">
            <a:avLst/>
          </a:prstGeom>
        </p:spPr>
        <p:txBody>
          <a:bodyPr wrap="none">
            <a:spAutoFit/>
          </a:bodyPr>
          <a:lstStyle/>
          <a:p>
            <a:pPr marL="171450" lvl="0" indent="-171450">
              <a:buFont typeface="mn-ea"/>
              <a:buChar char="•"/>
              <a:defRPr>
                <a:latin typeface="+mn-lt"/>
                <a:ea typeface="+mn-ea"/>
                <a:cs typeface="+mn-cs"/>
              </a:defRPr>
            </a:pPr>
            <a:r>
              <a:rPr lang="en-US" altLang="ko-KR" sz="900">
                <a:latin typeface="+mn-lt"/>
                <a:ea typeface="+mn-ea"/>
                <a:cs typeface="+mn-cs"/>
              </a:rPr>
              <a:t>Input Information</a:t>
            </a:r>
          </a:p>
          <a:p>
            <a:pPr lvl="0">
              <a:defRPr>
                <a:latin typeface="+mn-lt"/>
                <a:ea typeface="+mn-ea"/>
                <a:cs typeface="+mn-cs"/>
              </a:defRPr>
            </a:pPr>
            <a:r>
              <a:rPr lang="en-US" altLang="ko-KR" sz="900">
                <a:latin typeface="+mn-lt"/>
                <a:ea typeface="+mn-ea"/>
                <a:cs typeface="+mn-cs"/>
              </a:rPr>
              <a:t>   - ID</a:t>
            </a:r>
          </a:p>
          <a:p>
            <a:pPr lvl="0">
              <a:defRPr>
                <a:latin typeface="+mn-lt"/>
                <a:ea typeface="+mn-ea"/>
                <a:cs typeface="+mn-cs"/>
              </a:defRPr>
            </a:pPr>
            <a:r>
              <a:rPr lang="en-US" altLang="ko-KR" sz="900">
                <a:latin typeface="+mn-lt"/>
                <a:ea typeface="+mn-ea"/>
                <a:cs typeface="+mn-cs"/>
              </a:rPr>
              <a:t>   - PW</a:t>
            </a:r>
          </a:p>
        </p:txBody>
      </p:sp>
      <p:sp>
        <p:nvSpPr>
          <p:cNvPr id="35" name="순서도: 판단 34"/>
          <p:cNvSpPr/>
          <p:nvPr/>
        </p:nvSpPr>
        <p:spPr>
          <a:xfrm>
            <a:off x="4047682" y="3684161"/>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submit()</a:t>
            </a:r>
          </a:p>
        </p:txBody>
      </p:sp>
      <p:sp>
        <p:nvSpPr>
          <p:cNvPr id="36" name="순서도: 판단 35"/>
          <p:cNvSpPr/>
          <p:nvPr/>
        </p:nvSpPr>
        <p:spPr>
          <a:xfrm>
            <a:off x="4000459" y="4214193"/>
            <a:ext cx="1584176"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UserLoginOKAction.java</a:t>
            </a:r>
            <a:endParaRPr lang="ko-KR" altLang="en-US" sz="800">
              <a:solidFill>
                <a:schemeClr val="tx1"/>
              </a:solidFill>
              <a:latin typeface="+mn-lt"/>
              <a:ea typeface="+mn-ea"/>
              <a:cs typeface="+mn-cs"/>
            </a:endParaRPr>
          </a:p>
        </p:txBody>
      </p:sp>
      <p:sp>
        <p:nvSpPr>
          <p:cNvPr id="37" name="순서도: 판단 36"/>
          <p:cNvSpPr/>
          <p:nvPr/>
        </p:nvSpPr>
        <p:spPr>
          <a:xfrm>
            <a:off x="8085046" y="3373917"/>
            <a:ext cx="1560777"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UserLogoutAction.java</a:t>
            </a:r>
            <a:endParaRPr lang="ko-KR" altLang="en-US" sz="800">
              <a:solidFill>
                <a:schemeClr val="tx1"/>
              </a:solidFill>
              <a:latin typeface="+mn-lt"/>
              <a:ea typeface="+mn-ea"/>
              <a:cs typeface="+mn-cs"/>
            </a:endParaRPr>
          </a:p>
        </p:txBody>
      </p:sp>
      <p:sp>
        <p:nvSpPr>
          <p:cNvPr id="39" name="직사각형 38"/>
          <p:cNvSpPr/>
          <p:nvPr/>
        </p:nvSpPr>
        <p:spPr>
          <a:xfrm>
            <a:off x="8907666" y="3690343"/>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40" name="직사각형 39"/>
          <p:cNvSpPr/>
          <p:nvPr/>
        </p:nvSpPr>
        <p:spPr>
          <a:xfrm>
            <a:off x="7636598" y="3319364"/>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41" name="연결선: 꺾임 40"/>
          <p:cNvCxnSpPr>
            <a:stCxn id="37" idx="1"/>
            <a:endCxn id="44" idx="0"/>
          </p:cNvCxnSpPr>
          <p:nvPr/>
        </p:nvCxnSpPr>
        <p:spPr>
          <a:xfrm rot="10800000" flipV="1">
            <a:off x="7480572" y="3538636"/>
            <a:ext cx="604475" cy="38199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4" name="순서도: 문서 43"/>
          <p:cNvSpPr/>
          <p:nvPr/>
        </p:nvSpPr>
        <p:spPr>
          <a:xfrm>
            <a:off x="6976515" y="392063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45" name="직사각형 44"/>
          <p:cNvSpPr/>
          <p:nvPr/>
        </p:nvSpPr>
        <p:spPr>
          <a:xfrm>
            <a:off x="3420764" y="3829612"/>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48" name="순서도: 문서 47"/>
          <p:cNvSpPr/>
          <p:nvPr/>
        </p:nvSpPr>
        <p:spPr>
          <a:xfrm>
            <a:off x="2925453" y="473932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49" name="연결선: 꺾임 48"/>
          <p:cNvCxnSpPr>
            <a:stCxn id="36" idx="1"/>
            <a:endCxn id="48" idx="0"/>
          </p:cNvCxnSpPr>
          <p:nvPr/>
        </p:nvCxnSpPr>
        <p:spPr>
          <a:xfrm rot="10800000" flipV="1">
            <a:off x="3429509" y="4378911"/>
            <a:ext cx="570950" cy="360411"/>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4794824" y="394817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signup.jsp-1</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회원가입을 원하는 사용자가 주소를 등록하는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사용자가 작성한 주소가  상세주소로 나옵니다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61</a:t>
            </a:r>
          </a:p>
        </p:txBody>
      </p:sp>
      <p:pic>
        <p:nvPicPr>
          <p:cNvPr id="30" name="그림 29"/>
          <p:cNvPicPr>
            <a:picLocks noChangeAspect="1"/>
          </p:cNvPicPr>
          <p:nvPr/>
        </p:nvPicPr>
        <p:blipFill rotWithShape="1">
          <a:blip r:embed="rId2"/>
          <a:stretch>
            <a:fillRect/>
          </a:stretch>
        </p:blipFill>
        <p:spPr>
          <a:xfrm>
            <a:off x="0" y="692696"/>
            <a:ext cx="8472264" cy="4968552"/>
          </a:xfrm>
          <a:prstGeom prst="rect">
            <a:avLst/>
          </a:prstGeom>
        </p:spPr>
      </p:pic>
      <p:sp>
        <p:nvSpPr>
          <p:cNvPr id="34" name="타원 20"/>
          <p:cNvSpPr/>
          <p:nvPr/>
        </p:nvSpPr>
        <p:spPr>
          <a:xfrm>
            <a:off x="6384032" y="872713"/>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login.jsp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로그아웃 하는 페이지입니다</a:t>
                      </a:r>
                      <a:r>
                        <a:rPr lang="en-US" altLang="ko-KR" sz="800" b="0">
                          <a:solidFill>
                            <a:schemeClr val="tx1"/>
                          </a:solidFill>
                        </a:rPr>
                        <a:t>.</a:t>
                      </a:r>
                      <a:endParaRPr lang="ko-KR" altLang="en-US" sz="800" b="0">
                        <a:solidFill>
                          <a:schemeClr val="tx1"/>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로그아웃을 누르면 로그아웃이 됩니다</a:t>
                      </a:r>
                      <a:r>
                        <a:rPr lang="en-US" altLang="ko-KR" sz="850" b="0"/>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62</a:t>
            </a:r>
          </a:p>
        </p:txBody>
      </p:sp>
      <p:pic>
        <p:nvPicPr>
          <p:cNvPr id="11" name="그림 10"/>
          <p:cNvPicPr>
            <a:picLocks noChangeAspect="1"/>
          </p:cNvPicPr>
          <p:nvPr/>
        </p:nvPicPr>
        <p:blipFill rotWithShape="1">
          <a:blip r:embed="rId2"/>
          <a:stretch>
            <a:fillRect/>
          </a:stretch>
        </p:blipFill>
        <p:spPr>
          <a:xfrm>
            <a:off x="0" y="692696"/>
            <a:ext cx="8544272" cy="5852160"/>
          </a:xfrm>
          <a:prstGeom prst="rect">
            <a:avLst/>
          </a:prstGeom>
        </p:spPr>
      </p:pic>
      <p:sp>
        <p:nvSpPr>
          <p:cNvPr id="19" name="타원 20"/>
          <p:cNvSpPr/>
          <p:nvPr/>
        </p:nvSpPr>
        <p:spPr>
          <a:xfrm>
            <a:off x="6564049" y="3537009"/>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hasCustomPrompt="1"/>
          </p:nvPr>
        </p:nvSpPr>
        <p:spPr/>
        <p:txBody>
          <a:bodyPr/>
          <a:lstStyle/>
          <a:p>
            <a:pPr lvl="0">
              <a:defRPr/>
            </a:pPr>
            <a:r>
              <a:rPr lang="en-US" altLang="ko-KR"/>
              <a:t>404error.jsp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페이지연결이 잘못 되었을때 알려주는 에러창입니다</a:t>
                      </a:r>
                      <a:r>
                        <a:rPr lang="en-US" altLang="ko-KR" sz="800" b="0">
                          <a:solidFill>
                            <a:schemeClr val="tx1"/>
                          </a:solidFill>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메인 클릭시 메인페이지로 이동합니다</a:t>
                      </a:r>
                      <a:r>
                        <a:rPr lang="en-US" altLang="ko-KR" sz="850" b="0"/>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63</a:t>
            </a:r>
          </a:p>
        </p:txBody>
      </p:sp>
      <p:pic>
        <p:nvPicPr>
          <p:cNvPr id="14" name="그림 13"/>
          <p:cNvPicPr>
            <a:picLocks noChangeAspect="1"/>
          </p:cNvPicPr>
          <p:nvPr/>
        </p:nvPicPr>
        <p:blipFill rotWithShape="1">
          <a:blip r:embed="rId2"/>
          <a:stretch>
            <a:fillRect/>
          </a:stretch>
        </p:blipFill>
        <p:spPr>
          <a:xfrm>
            <a:off x="0" y="1340768"/>
            <a:ext cx="8544272" cy="3825240"/>
          </a:xfrm>
          <a:prstGeom prst="rect">
            <a:avLst/>
          </a:prstGeom>
        </p:spPr>
      </p:pic>
      <p:sp>
        <p:nvSpPr>
          <p:cNvPr id="21" name="타원 20"/>
          <p:cNvSpPr/>
          <p:nvPr/>
        </p:nvSpPr>
        <p:spPr>
          <a:xfrm>
            <a:off x="4115777" y="450912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p:cNvPicPr>
            <a:picLocks noChangeAspect="1"/>
          </p:cNvPicPr>
          <p:nvPr/>
        </p:nvPicPr>
        <p:blipFill rotWithShape="1">
          <a:blip r:embed="rId2"/>
          <a:stretch>
            <a:fillRect/>
          </a:stretch>
        </p:blipFill>
        <p:spPr>
          <a:xfrm>
            <a:off x="0" y="1451610"/>
            <a:ext cx="8544272" cy="3954779"/>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500error.jsp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페이지이용 중 페이지가 오류가 날시 나오는 에러 창입니다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en-US" altLang="ko-KR" sz="800" b="0">
                          <a:solidFill>
                            <a:schemeClr val="tx1"/>
                          </a:solidFill>
                        </a:rPr>
                        <a:t>Internal Server Error - </a:t>
                      </a:r>
                      <a:r>
                        <a:rPr lang="ko-KR" altLang="en-US" sz="800" b="0">
                          <a:solidFill>
                            <a:schemeClr val="tx1"/>
                          </a:solidFill>
                        </a:rPr>
                        <a:t>내부서버 오류</a:t>
                      </a:r>
                      <a:endParaRPr lang="en-US" altLang="ko-KR" sz="800" b="0">
                        <a:solidFill>
                          <a:schemeClr val="tx1"/>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메인 클릭시 메인페이지로 이동합니다</a:t>
                      </a:r>
                      <a:r>
                        <a:rPr lang="en-US" altLang="ko-KR" sz="850" b="0"/>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64</a:t>
            </a:r>
          </a:p>
        </p:txBody>
      </p:sp>
      <p:sp>
        <p:nvSpPr>
          <p:cNvPr id="21" name="타원 20"/>
          <p:cNvSpPr/>
          <p:nvPr/>
        </p:nvSpPr>
        <p:spPr>
          <a:xfrm>
            <a:off x="4151784" y="4437112"/>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tretch>
            <a:fillRect/>
          </a:stretch>
        </p:blipFill>
        <p:spPr>
          <a:xfrm>
            <a:off x="889" y="777295"/>
            <a:ext cx="8472970" cy="3371785"/>
          </a:xfrm>
          <a:prstGeom prst="rect">
            <a:avLst/>
          </a:prstGeom>
        </p:spPr>
      </p:pic>
      <p:sp>
        <p:nvSpPr>
          <p:cNvPr id="4" name="텍스트 개체 틀 3"/>
          <p:cNvSpPr>
            <a:spLocks noGrp="1"/>
          </p:cNvSpPr>
          <p:nvPr>
            <p:ph type="body" sz="quarter" idx="10" hasCustomPrompt="1"/>
          </p:nvPr>
        </p:nvSpPr>
        <p:spPr/>
        <p:txBody>
          <a:bodyPr/>
          <a:lstStyle/>
          <a:p>
            <a:pPr lvl="0">
              <a:defRPr/>
            </a:pPr>
            <a:r>
              <a:rPr lang="en-US" altLang="ko-KR"/>
              <a:t>500error.jsp</a:t>
            </a:r>
          </a:p>
        </p:txBody>
      </p:sp>
      <p:sp>
        <p:nvSpPr>
          <p:cNvPr id="5" name="텍스트 개체 틀 4"/>
          <p:cNvSpPr>
            <a:spLocks noGrp="1"/>
          </p:cNvSpPr>
          <p:nvPr>
            <p:ph type="body" sz="quarter" idx="11" hasCustomPrompt="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r>
                        <a:rPr lang="en-US" altLang="ko-KR" sz="900" b="1">
                          <a:solidFill>
                            <a:srgbClr val="4E5263"/>
                          </a:solidFill>
                        </a:rPr>
                        <a:t>Summery.</a:t>
                      </a:r>
                      <a:endParaRPr lang="en" altLang="ko-KR" sz="900" b="1">
                        <a:solidFill>
                          <a:srgbClr val="4E5263"/>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latin typeface="+mn-lt"/>
                          <a:ea typeface="+mn-ea"/>
                          <a:cs typeface="+mn-cs"/>
                        </a:defRPr>
                      </a:pPr>
                      <a:endParaRPr lang="en" altLang="ko-KR" sz="900" b="1">
                        <a:solidFill>
                          <a:srgbClr val="4E5263"/>
                        </a:solidFill>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ko-KR" altLang="en-US" sz="800" b="0">
                          <a:solidFill>
                            <a:schemeClr val="tx1"/>
                          </a:solidFill>
                        </a:rPr>
                        <a:t>페이지이용 중 페이지가 오류가 날시 나오는 에러 창입니다</a:t>
                      </a:r>
                      <a:r>
                        <a:rPr lang="en-US" altLang="ko-KR" sz="800" b="0">
                          <a:solidFill>
                            <a:schemeClr val="tx1"/>
                          </a:solidFill>
                        </a:rPr>
                        <a:t>..</a:t>
                      </a:r>
                    </a:p>
                    <a:p>
                      <a:pPr marL="108000" marR="0" lvl="0" indent="-108000" algn="just" defTabSz="914400" rtl="0" eaLnBrk="1" latinLnBrk="1" hangingPunct="1">
                        <a:lnSpc>
                          <a:spcPct val="120000"/>
                        </a:lnSpc>
                        <a:spcBef>
                          <a:spcPts val="0"/>
                        </a:spcBef>
                        <a:spcAft>
                          <a:spcPts val="0"/>
                        </a:spcAft>
                        <a:buClrTx/>
                        <a:buFont typeface="mn-ea"/>
                        <a:buChar char="•"/>
                        <a:defRPr>
                          <a:latin typeface="+mn-lt"/>
                          <a:ea typeface="+mn-ea"/>
                          <a:cs typeface="+mn-cs"/>
                        </a:defRPr>
                      </a:pPr>
                      <a:r>
                        <a:rPr lang="en-US" altLang="ko-KR" sz="800" b="0">
                          <a:solidFill>
                            <a:schemeClr val="tx1"/>
                          </a:solidFill>
                        </a:rPr>
                        <a:t>Internal Server Error - </a:t>
                      </a:r>
                      <a:r>
                        <a:rPr lang="ko-KR" altLang="en-US" sz="800" b="0">
                          <a:solidFill>
                            <a:schemeClr val="tx1"/>
                          </a:solidFill>
                        </a:rPr>
                        <a:t>내부서버 오류</a:t>
                      </a:r>
                      <a:endParaRPr lang="en-US" altLang="ko-KR" sz="800" b="0">
                        <a:solidFill>
                          <a:schemeClr val="tx1"/>
                        </a:solidFill>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latin typeface="+mn-lt"/>
                          <a:ea typeface="+mn-ea"/>
                          <a:cs typeface="+mn-cs"/>
                        </a:defRPr>
                      </a:pPr>
                      <a:endParaRPr lang="ko-KR" altLang="en-US">
                        <a:latin typeface="+mn-lt"/>
                        <a:ea typeface="+mn-ea"/>
                        <a:cs typeface="+mn-cs"/>
                      </a:endParaRPr>
                    </a:p>
                  </a:txBody>
                  <a:tcPr/>
                </a:tc>
                <a:extLst>
                  <a:ext uri="{0D108BD9-81ED-4DB2-BD59-A6C34878D82A}">
                    <a16:rowId xmlns:a16="http://schemas.microsoft.com/office/drawing/2014/main" val="10001"/>
                  </a:ext>
                </a:extLst>
              </a:tr>
              <a:tr h="241592">
                <a:tc>
                  <a:txBody>
                    <a:bodyPr/>
                    <a:lstStyle/>
                    <a:p>
                      <a:pPr algn="ctr" latinLnBrk="1">
                        <a:lnSpc>
                          <a:spcPct val="120000"/>
                        </a:lnSpc>
                        <a:defRPr>
                          <a:latin typeface="+mn-lt"/>
                          <a:ea typeface="+mn-ea"/>
                          <a:cs typeface="+mn-cs"/>
                        </a:defRPr>
                      </a:pPr>
                      <a:r>
                        <a:rPr lang="en-US" altLang="ko-KR" sz="850" b="0">
                          <a:solidFill>
                            <a:schemeClr val="tx1"/>
                          </a:solidFill>
                        </a:rPr>
                        <a:t>1</a:t>
                      </a:r>
                      <a:endParaRPr lang="ko-KR" altLang="en-US" sz="850" b="0">
                        <a:solidFill>
                          <a:schemeClr val="tx1"/>
                        </a:solidFill>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latin typeface="+mn-lt"/>
                          <a:ea typeface="+mn-ea"/>
                          <a:cs typeface="+mn-cs"/>
                        </a:defRPr>
                      </a:pPr>
                      <a:r>
                        <a:rPr lang="ko-KR" altLang="en-US" sz="850" b="0"/>
                        <a:t>메인 클릭시 메인페이지로 이동합니다</a:t>
                      </a:r>
                      <a:r>
                        <a:rPr lang="en-US" altLang="ko-KR" sz="850" b="0"/>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latin typeface="+mn-lt"/>
                <a:ea typeface="+mn-ea"/>
                <a:cs typeface="+mn-cs"/>
              </a:defRPr>
            </a:pPr>
            <a:r>
              <a:rPr lang="en-US" altLang="ko-KR" sz="900">
                <a:latin typeface="+mn-lt"/>
                <a:ea typeface="+mn-ea"/>
                <a:cs typeface="+mn-cs"/>
              </a:rPr>
              <a:t>65</a:t>
            </a:r>
          </a:p>
        </p:txBody>
      </p:sp>
      <p:sp>
        <p:nvSpPr>
          <p:cNvPr id="21" name="타원 20"/>
          <p:cNvSpPr/>
          <p:nvPr/>
        </p:nvSpPr>
        <p:spPr>
          <a:xfrm>
            <a:off x="4111358" y="3789040"/>
            <a:ext cx="252031" cy="252031"/>
          </a:xfrm>
          <a:prstGeom prst="ellipse">
            <a:avLst/>
          </a:prstGeom>
          <a:solidFill>
            <a:schemeClr val="lt1"/>
          </a:solidFill>
          <a:ln w="3175">
            <a:solidFill>
              <a:schemeClr val="accent1">
                <a:shade val="20000"/>
              </a:schemeClr>
            </a:solidFill>
            <a:prstDash val="dash"/>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1500">
                <a:solidFill>
                  <a:srgbClr val="BFBFBF"/>
                </a:solidFil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pPr>
              <a:defRPr/>
            </a:pPr>
            <a:r>
              <a:rPr lang="en-US" altLang="ko-KR">
                <a:hlinkClick r:id="rId2" tooltip="http://event-moa.kro.kr/"/>
              </a:rPr>
              <a:t>http://event-moa.kro.kr</a:t>
            </a:r>
            <a:endParaRPr lang="en-US" altLang="ko-KR"/>
          </a:p>
        </p:txBody>
      </p:sp>
      <p:sp>
        <p:nvSpPr>
          <p:cNvPr id="3" name="부제목 2"/>
          <p:cNvSpPr>
            <a:spLocks noGrp="1"/>
          </p:cNvSpPr>
          <p:nvPr>
            <p:ph type="subTitle" idx="1"/>
          </p:nvPr>
        </p:nvSpPr>
        <p:spPr>
          <a:xfrm>
            <a:off x="3071664" y="3284984"/>
            <a:ext cx="8712968" cy="1752600"/>
          </a:xfrm>
        </p:spPr>
        <p:txBody>
          <a:bodyPr/>
          <a:lstStyle/>
          <a:p>
            <a:pPr>
              <a:defRPr/>
            </a:pPr>
            <a:r>
              <a:rPr lang="en-US" altLang="ko-KR" sz="4400">
                <a:hlinkClick r:id="rId3"/>
              </a:rPr>
              <a:t>https://svn.riouxsvn.com/eventmoa</a:t>
            </a:r>
            <a:endParaRPr lang="en-US" altLang="ko-KR" sz="4400"/>
          </a:p>
        </p:txBody>
      </p:sp>
      <p:sp>
        <p:nvSpPr>
          <p:cNvPr id="4" name="제목 1"/>
          <p:cNvSpPr>
            <a:spLocks noGrp="1"/>
          </p:cNvSpPr>
          <p:nvPr/>
        </p:nvSpPr>
        <p:spPr>
          <a:xfrm>
            <a:off x="335360" y="302791"/>
            <a:ext cx="10363198" cy="1470025"/>
          </a:xfrm>
          <a:prstGeom prst="rect">
            <a:avLst/>
          </a:prstGeom>
        </p:spPr>
        <p:txBody>
          <a:bodyPr vert="horz" lIns="91440" tIns="45720" rIns="91440" bIns="45720" anchor="ctr">
            <a:normAutofit/>
          </a:bodyPr>
          <a:lstStyle/>
          <a:p>
            <a:pPr marL="0" indent="0" defTabSz="914400" rtl="0" eaLnBrk="1" latinLnBrk="1" hangingPunct="1">
              <a:lnSpc>
                <a:spcPct val="100000"/>
              </a:lnSpc>
              <a:spcBef>
                <a:spcPct val="0"/>
              </a:spcBef>
              <a:spcAft>
                <a:spcPts val="0"/>
              </a:spcAft>
              <a:buNone/>
              <a:defRPr/>
            </a:pPr>
            <a:r>
              <a:rPr kumimoji="0" lang="en-US" altLang="ko-KR" sz="4400" b="0" i="0" u="none" strike="noStrike" kern="1200" cap="none" spc="0" normalizeH="0" baseline="0">
                <a:solidFill>
                  <a:schemeClr val="tx1"/>
                </a:solidFill>
                <a:latin typeface="+mj-lt"/>
                <a:ea typeface="+mj-ea"/>
                <a:cs typeface="+mj-cs"/>
              </a:rPr>
              <a:t>URL</a:t>
            </a:r>
          </a:p>
        </p:txBody>
      </p:sp>
      <p:sp>
        <p:nvSpPr>
          <p:cNvPr id="5" name="제목 1"/>
          <p:cNvSpPr>
            <a:spLocks noGrp="1"/>
          </p:cNvSpPr>
          <p:nvPr/>
        </p:nvSpPr>
        <p:spPr>
          <a:xfrm>
            <a:off x="0" y="2492896"/>
            <a:ext cx="4248472" cy="1470025"/>
          </a:xfrm>
          <a:prstGeom prst="rect">
            <a:avLst/>
          </a:prstGeom>
        </p:spPr>
        <p:txBody>
          <a:bodyPr vert="horz" lIns="91440" tIns="45720" rIns="91440" bIns="45720" anchor="ctr">
            <a:normAutofit/>
          </a:bodyPr>
          <a:lstStyle/>
          <a:p>
            <a:pPr marL="0" indent="0" algn="ctr" defTabSz="914400" rtl="0" eaLnBrk="1" latinLnBrk="1" hangingPunct="1">
              <a:lnSpc>
                <a:spcPct val="100000"/>
              </a:lnSpc>
              <a:spcBef>
                <a:spcPct val="0"/>
              </a:spcBef>
              <a:spcAft>
                <a:spcPts val="0"/>
              </a:spcAft>
              <a:buNone/>
              <a:defRPr/>
            </a:pPr>
            <a:r>
              <a:rPr kumimoji="0" lang="ko-KR" altLang="en-US" sz="4400" b="0" i="0" u="none" strike="noStrike" kern="1200" cap="none" spc="0" normalizeH="0" baseline="0">
                <a:solidFill>
                  <a:schemeClr val="tx1"/>
                </a:solidFill>
                <a:latin typeface="+mj-lt"/>
                <a:ea typeface="+mj-ea"/>
                <a:cs typeface="+mj-cs"/>
              </a:rPr>
              <a:t>서버</a:t>
            </a:r>
            <a:r>
              <a:rPr kumimoji="0" lang="en-US" altLang="ko-KR" sz="4400" b="0" i="0" u="none" strike="noStrike" kern="1200" cap="none" spc="0" normalizeH="0" baseline="0">
                <a:solidFill>
                  <a:schemeClr val="tx1"/>
                </a:solidFill>
                <a:latin typeface="+mj-lt"/>
                <a:ea typeface="+mj-ea"/>
                <a:cs typeface="+mj-cs"/>
              </a:rPr>
              <a:t>URL:</a:t>
            </a:r>
          </a:p>
          <a:p>
            <a:pPr marL="0" indent="0" algn="ctr" defTabSz="914400" rtl="0" eaLnBrk="1" latinLnBrk="1" hangingPunct="1">
              <a:lnSpc>
                <a:spcPct val="100000"/>
              </a:lnSpc>
              <a:spcBef>
                <a:spcPct val="0"/>
              </a:spcBef>
              <a:spcAft>
                <a:spcPts val="0"/>
              </a:spcAft>
              <a:buNone/>
              <a:defRPr/>
            </a:pPr>
            <a:r>
              <a:rPr kumimoji="0" lang="ko-KR" altLang="en-US" sz="4400" b="0" i="0" u="none" strike="noStrike" kern="1200" cap="none" spc="0" normalizeH="0" baseline="0">
                <a:solidFill>
                  <a:schemeClr val="tx1"/>
                </a:solidFill>
                <a:latin typeface="+mj-lt"/>
                <a:ea typeface="+mj-ea"/>
                <a:cs typeface="+mj-cs"/>
              </a:rPr>
              <a:t>소스</a:t>
            </a:r>
            <a:r>
              <a:rPr kumimoji="0" lang="en-US" altLang="ko-KR" sz="4400" b="0" i="0" u="none" strike="noStrike" kern="1200" cap="none" spc="0" normalizeH="0" baseline="0">
                <a:solidFill>
                  <a:schemeClr val="tx1"/>
                </a:solidFill>
                <a:latin typeface="+mj-lt"/>
                <a:ea typeface="+mj-ea"/>
                <a:cs typeface="+mj-cs"/>
              </a:rPr>
              <a:t>URL:</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아이디 </a:t>
            </a:r>
            <a:r>
              <a:rPr lang="en-US" altLang="ko-KR"/>
              <a:t>/ </a:t>
            </a:r>
            <a:r>
              <a:rPr lang="ko-KR" altLang="en-US"/>
              <a:t>비밀번호 찾기</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07810">
                  <a:extLst>
                    <a:ext uri="{9D8B030D-6E8A-4147-A177-3AD203B41FA5}">
                      <a16:colId xmlns:a16="http://schemas.microsoft.com/office/drawing/2014/main" val="20001"/>
                    </a:ext>
                  </a:extLst>
                </a:gridCol>
                <a:gridCol w="4307810">
                  <a:extLst>
                    <a:ext uri="{9D8B030D-6E8A-4147-A177-3AD203B41FA5}">
                      <a16:colId xmlns:a16="http://schemas.microsoft.com/office/drawing/2014/main" val="20002"/>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findIdPw</a:t>
                      </a:r>
                    </a:p>
                    <a:p>
                      <a:pPr algn="ctr" latinLnBrk="1">
                        <a:defRPr>
                          <a:latin typeface="+mn-lt"/>
                          <a:ea typeface="+mn-ea"/>
                          <a:cs typeface="+mn-cs"/>
                        </a:defRPr>
                      </a:pPr>
                      <a:r>
                        <a:rPr lang="en-US" altLang="ko-KR" sz="1000" b="1">
                          <a:solidFill>
                            <a:schemeClr val="tx1"/>
                          </a:solidFill>
                          <a:latin typeface="+mn-lt"/>
                          <a:ea typeface="+mn-ea"/>
                          <a:cs typeface="+mn-cs"/>
                        </a:rPr>
                        <a:t>User 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아이디 찾기</a:t>
                      </a:r>
                      <a:endParaRPr lang="en-US" altLang="ko-KR"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비밀번호 찾기</a:t>
                      </a:r>
                      <a:endParaRPr lang="en-US" altLang="ko-KR"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7</a:t>
            </a:fld>
            <a:endParaRPr lang="en-US" altLang="en-US" sz="900">
              <a:latin typeface="+mn-lt"/>
              <a:ea typeface="+mn-ea"/>
              <a:cs typeface="+mn-cs"/>
            </a:endParaRPr>
          </a:p>
        </p:txBody>
      </p:sp>
      <p:sp>
        <p:nvSpPr>
          <p:cNvPr id="60" name="순서도: 처리 59"/>
          <p:cNvSpPr/>
          <p:nvPr/>
        </p:nvSpPr>
        <p:spPr>
          <a:xfrm>
            <a:off x="4069957" y="323797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아이디 찾기</a:t>
            </a:r>
          </a:p>
        </p:txBody>
      </p:sp>
      <p:cxnSp>
        <p:nvCxnSpPr>
          <p:cNvPr id="62" name="직선 화살표 연결선 61"/>
          <p:cNvCxnSpPr>
            <a:endCxn id="60" idx="0"/>
          </p:cNvCxnSpPr>
          <p:nvPr/>
        </p:nvCxnSpPr>
        <p:spPr>
          <a:xfrm>
            <a:off x="4582025" y="30313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584943" y="353700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053932" y="2713679"/>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cxnSp>
        <p:nvCxnSpPr>
          <p:cNvPr id="72" name="직선 화살표 연결선 71"/>
          <p:cNvCxnSpPr/>
          <p:nvPr/>
        </p:nvCxnSpPr>
        <p:spPr>
          <a:xfrm>
            <a:off x="4603457" y="406673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574012" y="4035281"/>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82" name="연결선: 꺾임 81"/>
          <p:cNvCxnSpPr>
            <a:stCxn id="45" idx="1"/>
            <a:endCxn id="66" idx="2"/>
          </p:cNvCxnSpPr>
          <p:nvPr/>
        </p:nvCxnSpPr>
        <p:spPr>
          <a:xfrm rot="10800000" flipH="1">
            <a:off x="3847372" y="2863193"/>
            <a:ext cx="310576" cy="1035020"/>
          </a:xfrm>
          <a:prstGeom prst="bentConnector3">
            <a:avLst>
              <a:gd name="adj1" fmla="val -25761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286090" y="3890921"/>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pic>
        <p:nvPicPr>
          <p:cNvPr id="119" name="그림 118" descr="모니터, 컴퓨터이(가) 표시된 사진  자동 생성된 설명"/>
          <p:cNvPicPr>
            <a:picLocks noChangeAspect="1"/>
          </p:cNvPicPr>
          <p:nvPr/>
        </p:nvPicPr>
        <p:blipFill rotWithShape="1">
          <a:blip r:embed="rId2"/>
          <a:stretch>
            <a:fillRect/>
          </a:stretch>
        </p:blipFill>
        <p:spPr>
          <a:xfrm>
            <a:off x="5754369" y="4092354"/>
            <a:ext cx="611352" cy="611352"/>
          </a:xfrm>
          <a:prstGeom prst="rect">
            <a:avLst/>
          </a:prstGeom>
        </p:spPr>
      </p:pic>
      <p:sp>
        <p:nvSpPr>
          <p:cNvPr id="120" name="직사각형 119"/>
          <p:cNvSpPr/>
          <p:nvPr/>
        </p:nvSpPr>
        <p:spPr>
          <a:xfrm>
            <a:off x="5630838" y="4572655"/>
            <a:ext cx="881248"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TABLE_USER</a:t>
            </a:r>
          </a:p>
        </p:txBody>
      </p:sp>
      <p:cxnSp>
        <p:nvCxnSpPr>
          <p:cNvPr id="127" name="직선 화살표 연결선 126"/>
          <p:cNvCxnSpPr/>
          <p:nvPr/>
        </p:nvCxnSpPr>
        <p:spPr>
          <a:xfrm>
            <a:off x="4611831" y="46075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422840" y="4348154"/>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417382" y="4473690"/>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12188" y="3134892"/>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전송 실패</a:t>
            </a:r>
          </a:p>
          <a:p>
            <a:pPr algn="ctr">
              <a:defRPr>
                <a:latin typeface="+mn-lt"/>
                <a:ea typeface="+mn-ea"/>
                <a:cs typeface="+mn-cs"/>
              </a:defRPr>
            </a:pPr>
            <a:endParaRPr lang="ko-KR" altLang="en-US" sz="900">
              <a:solidFill>
                <a:schemeClr val="tx1"/>
              </a:solidFill>
              <a:latin typeface="+mn-lt"/>
              <a:ea typeface="+mn-ea"/>
              <a:cs typeface="+mn-cs"/>
            </a:endParaRPr>
          </a:p>
        </p:txBody>
      </p:sp>
      <p:sp>
        <p:nvSpPr>
          <p:cNvPr id="4" name="순서도: 수행의 시작/종료 3"/>
          <p:cNvSpPr/>
          <p:nvPr/>
        </p:nvSpPr>
        <p:spPr>
          <a:xfrm>
            <a:off x="2804535" y="339688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43" name="직사각형 42"/>
          <p:cNvSpPr/>
          <p:nvPr/>
        </p:nvSpPr>
        <p:spPr>
          <a:xfrm>
            <a:off x="5067444" y="2728902"/>
            <a:ext cx="1281120" cy="507831"/>
          </a:xfrm>
          <a:prstGeom prst="rect">
            <a:avLst/>
          </a:prstGeom>
        </p:spPr>
        <p:txBody>
          <a:bodyPr wrap="none">
            <a:spAutoFit/>
          </a:bodyPr>
          <a:lstStyle/>
          <a:p>
            <a:pPr marL="171450" lvl="0" indent="-171450">
              <a:buFont typeface="mn-ea"/>
              <a:buChar char="•"/>
              <a:defRPr>
                <a:latin typeface="+mn-lt"/>
                <a:ea typeface="+mn-ea"/>
                <a:cs typeface="+mn-cs"/>
              </a:defRPr>
            </a:pPr>
            <a:r>
              <a:rPr lang="en-US" altLang="ko-KR" sz="900">
                <a:latin typeface="+mn-lt"/>
                <a:ea typeface="+mn-ea"/>
                <a:cs typeface="+mn-cs"/>
              </a:rPr>
              <a:t>Input Information</a:t>
            </a:r>
          </a:p>
          <a:p>
            <a:pPr lvl="0">
              <a:defRPr>
                <a:latin typeface="+mn-lt"/>
                <a:ea typeface="+mn-ea"/>
                <a:cs typeface="+mn-cs"/>
              </a:defRPr>
            </a:pPr>
            <a:r>
              <a:rPr lang="en-US" altLang="ko-KR" sz="900">
                <a:latin typeface="+mn-lt"/>
                <a:ea typeface="+mn-ea"/>
                <a:cs typeface="+mn-cs"/>
              </a:rPr>
              <a:t>   - NAME</a:t>
            </a:r>
          </a:p>
          <a:p>
            <a:pPr lvl="0">
              <a:defRPr>
                <a:latin typeface="+mn-lt"/>
                <a:ea typeface="+mn-ea"/>
                <a:cs typeface="+mn-cs"/>
              </a:defRPr>
            </a:pPr>
            <a:r>
              <a:rPr lang="en-US" altLang="ko-KR" sz="900">
                <a:latin typeface="+mn-lt"/>
                <a:ea typeface="+mn-ea"/>
                <a:cs typeface="+mn-cs"/>
              </a:rPr>
              <a:t>   - EMAIL</a:t>
            </a:r>
          </a:p>
        </p:txBody>
      </p:sp>
      <p:sp>
        <p:nvSpPr>
          <p:cNvPr id="46" name="순서도: 처리 45"/>
          <p:cNvSpPr/>
          <p:nvPr/>
        </p:nvSpPr>
        <p:spPr>
          <a:xfrm>
            <a:off x="3821382" y="4808221"/>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이메일이 전송되었습니다</a:t>
            </a:r>
            <a:r>
              <a:rPr lang="en-US" altLang="ko-KR" sz="9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47" name="순서도: 수행의 시작/종료 46"/>
          <p:cNvSpPr/>
          <p:nvPr/>
        </p:nvSpPr>
        <p:spPr>
          <a:xfrm>
            <a:off x="4316289" y="508799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49" name="순서도: 처리 48"/>
          <p:cNvSpPr/>
          <p:nvPr/>
        </p:nvSpPr>
        <p:spPr>
          <a:xfrm>
            <a:off x="8116373" y="3231843"/>
            <a:ext cx="121998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임시 비밀번호 발급</a:t>
            </a:r>
          </a:p>
        </p:txBody>
      </p:sp>
      <p:cxnSp>
        <p:nvCxnSpPr>
          <p:cNvPr id="50" name="직선 화살표 연결선 49"/>
          <p:cNvCxnSpPr>
            <a:endCxn id="49" idx="0"/>
          </p:cNvCxnSpPr>
          <p:nvPr/>
        </p:nvCxnSpPr>
        <p:spPr>
          <a:xfrm>
            <a:off x="8726367" y="302521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8699469" y="35370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순서도: 데이터 51"/>
          <p:cNvSpPr/>
          <p:nvPr/>
        </p:nvSpPr>
        <p:spPr>
          <a:xfrm>
            <a:off x="8168458" y="2713680"/>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p:txBody>
      </p:sp>
      <p:cxnSp>
        <p:nvCxnSpPr>
          <p:cNvPr id="54" name="직선 화살표 연결선 53"/>
          <p:cNvCxnSpPr/>
          <p:nvPr/>
        </p:nvCxnSpPr>
        <p:spPr>
          <a:xfrm>
            <a:off x="8717983" y="40667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8338727" y="402975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58" name="연결선: 꺾임 57"/>
          <p:cNvCxnSpPr>
            <a:stCxn id="70" idx="3"/>
            <a:endCxn id="52" idx="5"/>
          </p:cNvCxnSpPr>
          <p:nvPr/>
        </p:nvCxnSpPr>
        <p:spPr>
          <a:xfrm flipH="1" flipV="1">
            <a:off x="9104603" y="2863194"/>
            <a:ext cx="340019" cy="1036851"/>
          </a:xfrm>
          <a:prstGeom prst="bentConnector3">
            <a:avLst>
              <a:gd name="adj1" fmla="val -21584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9404665" y="3891576"/>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67" name="직선 화살표 연결선 66"/>
          <p:cNvCxnSpPr/>
          <p:nvPr/>
        </p:nvCxnSpPr>
        <p:spPr>
          <a:xfrm>
            <a:off x="8726357" y="46075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1" name="순서도: 처리 70"/>
          <p:cNvSpPr/>
          <p:nvPr/>
        </p:nvSpPr>
        <p:spPr>
          <a:xfrm>
            <a:off x="9490133" y="3086342"/>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전송 실패</a:t>
            </a:r>
          </a:p>
          <a:p>
            <a:pPr algn="ctr">
              <a:defRPr>
                <a:latin typeface="+mn-lt"/>
                <a:ea typeface="+mn-ea"/>
                <a:cs typeface="+mn-cs"/>
              </a:defRPr>
            </a:pPr>
            <a:endParaRPr lang="ko-KR" altLang="en-US" sz="900">
              <a:solidFill>
                <a:schemeClr val="tx1"/>
              </a:solidFill>
              <a:latin typeface="+mn-lt"/>
              <a:ea typeface="+mn-ea"/>
              <a:cs typeface="+mn-cs"/>
            </a:endParaRPr>
          </a:p>
        </p:txBody>
      </p:sp>
      <p:sp>
        <p:nvSpPr>
          <p:cNvPr id="73" name="순서도: 수행의 시작/종료 72"/>
          <p:cNvSpPr/>
          <p:nvPr/>
        </p:nvSpPr>
        <p:spPr>
          <a:xfrm>
            <a:off x="9877631" y="336704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76" name="직사각형 75"/>
          <p:cNvSpPr/>
          <p:nvPr/>
        </p:nvSpPr>
        <p:spPr>
          <a:xfrm>
            <a:off x="6923754" y="2739772"/>
            <a:ext cx="1281120" cy="507831"/>
          </a:xfrm>
          <a:prstGeom prst="rect">
            <a:avLst/>
          </a:prstGeom>
        </p:spPr>
        <p:txBody>
          <a:bodyPr wrap="none">
            <a:spAutoFit/>
          </a:bodyPr>
          <a:lstStyle/>
          <a:p>
            <a:pPr marL="171450" lvl="0" indent="-171450">
              <a:buFont typeface="mn-ea"/>
              <a:buChar char="•"/>
              <a:defRPr>
                <a:latin typeface="+mn-lt"/>
                <a:ea typeface="+mn-ea"/>
                <a:cs typeface="+mn-cs"/>
              </a:defRPr>
            </a:pPr>
            <a:r>
              <a:rPr lang="en-US" altLang="ko-KR" sz="900">
                <a:latin typeface="+mn-lt"/>
                <a:ea typeface="+mn-ea"/>
                <a:cs typeface="+mn-cs"/>
              </a:rPr>
              <a:t>Input Information</a:t>
            </a:r>
          </a:p>
          <a:p>
            <a:pPr lvl="0">
              <a:defRPr>
                <a:latin typeface="+mn-lt"/>
                <a:ea typeface="+mn-ea"/>
                <a:cs typeface="+mn-cs"/>
              </a:defRPr>
            </a:pPr>
            <a:r>
              <a:rPr lang="en-US" altLang="ko-KR" sz="900">
                <a:latin typeface="+mn-lt"/>
                <a:ea typeface="+mn-ea"/>
                <a:cs typeface="+mn-cs"/>
              </a:rPr>
              <a:t>   - ID</a:t>
            </a:r>
          </a:p>
          <a:p>
            <a:pPr lvl="0">
              <a:defRPr>
                <a:latin typeface="+mn-lt"/>
                <a:ea typeface="+mn-ea"/>
                <a:cs typeface="+mn-cs"/>
              </a:defRPr>
            </a:pPr>
            <a:r>
              <a:rPr lang="en-US" altLang="ko-KR" sz="900">
                <a:latin typeface="+mn-lt"/>
                <a:ea typeface="+mn-ea"/>
                <a:cs typeface="+mn-cs"/>
              </a:rPr>
              <a:t>   - EMAIL</a:t>
            </a:r>
          </a:p>
        </p:txBody>
      </p:sp>
      <p:sp>
        <p:nvSpPr>
          <p:cNvPr id="77" name="순서도: 처리 76"/>
          <p:cNvSpPr/>
          <p:nvPr/>
        </p:nvSpPr>
        <p:spPr>
          <a:xfrm>
            <a:off x="7935908" y="4808222"/>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이메일이 전송되었습니다</a:t>
            </a:r>
            <a:r>
              <a:rPr lang="en-US" altLang="ko-KR" sz="9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78" name="순서도: 수행의 시작/종료 77"/>
          <p:cNvSpPr/>
          <p:nvPr/>
        </p:nvSpPr>
        <p:spPr>
          <a:xfrm>
            <a:off x="8430815" y="508799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pic>
        <p:nvPicPr>
          <p:cNvPr id="86" name="그림 85" descr="모니터, 컴퓨터이(가) 표시된 사진  자동 생성된 설명"/>
          <p:cNvPicPr>
            <a:picLocks noChangeAspect="1"/>
          </p:cNvPicPr>
          <p:nvPr/>
        </p:nvPicPr>
        <p:blipFill rotWithShape="1">
          <a:blip r:embed="rId2"/>
          <a:stretch>
            <a:fillRect/>
          </a:stretch>
        </p:blipFill>
        <p:spPr>
          <a:xfrm>
            <a:off x="6806251" y="4092354"/>
            <a:ext cx="611352" cy="611352"/>
          </a:xfrm>
          <a:prstGeom prst="rect">
            <a:avLst/>
          </a:prstGeom>
        </p:spPr>
      </p:pic>
      <p:sp>
        <p:nvSpPr>
          <p:cNvPr id="87" name="직사각형 86"/>
          <p:cNvSpPr/>
          <p:nvPr/>
        </p:nvSpPr>
        <p:spPr>
          <a:xfrm>
            <a:off x="6700677" y="4580925"/>
            <a:ext cx="881248" cy="230832"/>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TABLE_USER</a:t>
            </a:r>
          </a:p>
        </p:txBody>
      </p:sp>
      <p:cxnSp>
        <p:nvCxnSpPr>
          <p:cNvPr id="88" name="직선 화살표 연결선 87"/>
          <p:cNvCxnSpPr/>
          <p:nvPr/>
        </p:nvCxnSpPr>
        <p:spPr>
          <a:xfrm>
            <a:off x="7504004" y="4376580"/>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p:nvPr/>
        </p:nvCxnSpPr>
        <p:spPr>
          <a:xfrm flipH="1">
            <a:off x="7498546" y="4502116"/>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5" name="순서도: 판단 44"/>
          <p:cNvSpPr/>
          <p:nvPr/>
        </p:nvSpPr>
        <p:spPr>
          <a:xfrm>
            <a:off x="3847372" y="3752762"/>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findId()</a:t>
            </a:r>
          </a:p>
        </p:txBody>
      </p:sp>
      <p:sp>
        <p:nvSpPr>
          <p:cNvPr id="53" name="순서도: 판단 52"/>
          <p:cNvSpPr/>
          <p:nvPr/>
        </p:nvSpPr>
        <p:spPr>
          <a:xfrm>
            <a:off x="3787004" y="4286103"/>
            <a:ext cx="1635965" cy="31173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UserFindIdOkAction.java</a:t>
            </a:r>
            <a:endParaRPr lang="ko-KR" altLang="en-US" sz="800">
              <a:solidFill>
                <a:schemeClr val="tx1"/>
              </a:solidFill>
              <a:latin typeface="+mn-lt"/>
              <a:ea typeface="+mn-ea"/>
              <a:cs typeface="+mn-cs"/>
            </a:endParaRPr>
          </a:p>
        </p:txBody>
      </p:sp>
      <p:sp>
        <p:nvSpPr>
          <p:cNvPr id="59" name="직사각형 58"/>
          <p:cNvSpPr/>
          <p:nvPr/>
        </p:nvSpPr>
        <p:spPr>
          <a:xfrm>
            <a:off x="4586150" y="4572655"/>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64" name="직사각형 63"/>
          <p:cNvSpPr/>
          <p:nvPr/>
        </p:nvSpPr>
        <p:spPr>
          <a:xfrm>
            <a:off x="3461035" y="4426345"/>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cxnSp>
        <p:nvCxnSpPr>
          <p:cNvPr id="65" name="연결선: 꺾임 64"/>
          <p:cNvCxnSpPr>
            <a:stCxn id="53" idx="1"/>
            <a:endCxn id="68" idx="0"/>
          </p:cNvCxnSpPr>
          <p:nvPr/>
        </p:nvCxnSpPr>
        <p:spPr>
          <a:xfrm rot="10800000" flipV="1">
            <a:off x="3142730" y="4441972"/>
            <a:ext cx="644275" cy="45095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8" name="순서도: 문서 67"/>
          <p:cNvSpPr/>
          <p:nvPr/>
        </p:nvSpPr>
        <p:spPr>
          <a:xfrm>
            <a:off x="2638673" y="4892930"/>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69" name="순서도: 문서 68"/>
          <p:cNvSpPr/>
          <p:nvPr/>
        </p:nvSpPr>
        <p:spPr>
          <a:xfrm>
            <a:off x="9729415" y="484281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70" name="순서도: 판단 69"/>
          <p:cNvSpPr/>
          <p:nvPr/>
        </p:nvSpPr>
        <p:spPr>
          <a:xfrm>
            <a:off x="7932454" y="3754594"/>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findPw()</a:t>
            </a:r>
          </a:p>
        </p:txBody>
      </p:sp>
      <p:sp>
        <p:nvSpPr>
          <p:cNvPr id="80" name="순서도: 판단 79"/>
          <p:cNvSpPr/>
          <p:nvPr/>
        </p:nvSpPr>
        <p:spPr>
          <a:xfrm>
            <a:off x="7862545" y="4270448"/>
            <a:ext cx="1710874" cy="33806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UserFindPwOkAction.java</a:t>
            </a:r>
            <a:endParaRPr lang="ko-KR" altLang="en-US" sz="800">
              <a:solidFill>
                <a:schemeClr val="tx1"/>
              </a:solidFill>
              <a:latin typeface="+mn-lt"/>
              <a:ea typeface="+mn-ea"/>
              <a:cs typeface="+mn-cs"/>
            </a:endParaRPr>
          </a:p>
        </p:txBody>
      </p:sp>
      <p:sp>
        <p:nvSpPr>
          <p:cNvPr id="81" name="직사각형 80"/>
          <p:cNvSpPr/>
          <p:nvPr/>
        </p:nvSpPr>
        <p:spPr>
          <a:xfrm>
            <a:off x="8370561" y="4596780"/>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cxnSp>
        <p:nvCxnSpPr>
          <p:cNvPr id="83" name="연결선: 꺾임 82"/>
          <p:cNvCxnSpPr>
            <a:stCxn id="80" idx="3"/>
            <a:endCxn id="69" idx="0"/>
          </p:cNvCxnSpPr>
          <p:nvPr/>
        </p:nvCxnSpPr>
        <p:spPr>
          <a:xfrm>
            <a:off x="9573419" y="4439482"/>
            <a:ext cx="660052" cy="40333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4" name="직사각형 83"/>
          <p:cNvSpPr/>
          <p:nvPr/>
        </p:nvSpPr>
        <p:spPr>
          <a:xfrm>
            <a:off x="9527018" y="4408515"/>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79313" y="1731966"/>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736048">
                  <a:extLst>
                    <a:ext uri="{9D8B030D-6E8A-4147-A177-3AD203B41FA5}">
                      <a16:colId xmlns:a16="http://schemas.microsoft.com/office/drawing/2014/main" val="20001"/>
                    </a:ext>
                  </a:extLst>
                </a:gridCol>
                <a:gridCol w="2429715">
                  <a:extLst>
                    <a:ext uri="{9D8B030D-6E8A-4147-A177-3AD203B41FA5}">
                      <a16:colId xmlns:a16="http://schemas.microsoft.com/office/drawing/2014/main" val="20002"/>
                    </a:ext>
                  </a:extLst>
                </a:gridCol>
                <a:gridCol w="2449857">
                  <a:extLst>
                    <a:ext uri="{9D8B030D-6E8A-4147-A177-3AD203B41FA5}">
                      <a16:colId xmlns:a16="http://schemas.microsoft.com/office/drawing/2014/main" val="20003"/>
                    </a:ext>
                  </a:extLst>
                </a:gridCol>
              </a:tblGrid>
              <a:tr h="342763">
                <a:tc rowSpan="2">
                  <a:txBody>
                    <a:bodyPr/>
                    <a:lstStyle/>
                    <a:p>
                      <a:pPr algn="ctr" latinLnBrk="1">
                        <a:defRPr>
                          <a:latin typeface="+mn-lt"/>
                          <a:ea typeface="+mn-ea"/>
                          <a:cs typeface="+mn-cs"/>
                        </a:defRPr>
                      </a:pPr>
                      <a:r>
                        <a:rPr lang="en-US" altLang="ko-KR" sz="1000" b="1">
                          <a:solidFill>
                            <a:schemeClr val="tx1"/>
                          </a:solidFill>
                          <a:latin typeface="+mn-lt"/>
                          <a:ea typeface="+mn-ea"/>
                          <a:cs typeface="+mn-cs"/>
                        </a:rPr>
                        <a:t>mypage</a:t>
                      </a:r>
                    </a:p>
                    <a:p>
                      <a:pPr algn="ctr" latinLnBrk="1">
                        <a:defRPr>
                          <a:latin typeface="+mn-lt"/>
                          <a:ea typeface="+mn-ea"/>
                          <a:cs typeface="+mn-cs"/>
                        </a:defRPr>
                      </a:pPr>
                      <a:r>
                        <a:rPr lang="en-US" altLang="ko-KR" sz="1000" b="1">
                          <a:solidFill>
                            <a:schemeClr val="tx1"/>
                          </a:solidFill>
                          <a:latin typeface="+mn-lt"/>
                          <a:ea typeface="+mn-ea"/>
                          <a:cs typeface="+mn-cs"/>
                        </a:rPr>
                        <a:t>User flow</a:t>
                      </a:r>
                      <a:endParaRPr lang="ko-KR" altLang="en-US" sz="1000" b="1">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마이페이지 리스트</a:t>
                      </a:r>
                      <a:endParaRPr lang="ko-KR" altLang="en-US" sz="1000" b="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latin typeface="+mn-lt"/>
                          <a:ea typeface="+mn-ea"/>
                          <a:cs typeface="+mn-cs"/>
                        </a:defRPr>
                      </a:pPr>
                      <a:r>
                        <a:rPr lang="ko-KR" altLang="en-US" sz="1000" b="1">
                          <a:solidFill>
                            <a:schemeClr val="tx1"/>
                          </a:solidFill>
                          <a:latin typeface="+mn-lt"/>
                          <a:ea typeface="+mn-ea"/>
                          <a:cs typeface="+mn-cs"/>
                        </a:rPr>
                        <a:t>포인트 충전소</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latin typeface="+mn-lt"/>
                          <a:ea typeface="+mn-ea"/>
                          <a:cs typeface="+mn-cs"/>
                        </a:defRPr>
                      </a:pPr>
                      <a:r>
                        <a:rPr lang="ko-KR" altLang="en-US" sz="1000" b="1">
                          <a:solidFill>
                            <a:schemeClr val="tx1"/>
                          </a:solidFill>
                          <a:latin typeface="+mn-lt"/>
                          <a:ea typeface="+mn-ea"/>
                          <a:cs typeface="+mn-cs"/>
                        </a:rPr>
                        <a:t>충전</a:t>
                      </a:r>
                      <a:r>
                        <a:rPr lang="en-US" altLang="ko-KR" sz="1000" b="1">
                          <a:solidFill>
                            <a:schemeClr val="tx1"/>
                          </a:solidFill>
                          <a:latin typeface="+mn-lt"/>
                          <a:ea typeface="+mn-ea"/>
                          <a:cs typeface="+mn-cs"/>
                        </a:rPr>
                        <a:t>/</a:t>
                      </a:r>
                      <a:r>
                        <a:rPr lang="ko-KR" altLang="en-US" sz="1000" b="1">
                          <a:solidFill>
                            <a:schemeClr val="tx1"/>
                          </a:solidFill>
                          <a:latin typeface="+mn-lt"/>
                          <a:ea typeface="+mn-ea"/>
                          <a:cs typeface="+mn-cs"/>
                        </a:rPr>
                        <a:t>사용 내역</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8</a:t>
            </a:fld>
            <a:endParaRPr lang="en-US" altLang="en-US" sz="900">
              <a:latin typeface="+mn-lt"/>
              <a:ea typeface="+mn-ea"/>
              <a:cs typeface="+mn-cs"/>
            </a:endParaRPr>
          </a:p>
        </p:txBody>
      </p:sp>
      <p:sp>
        <p:nvSpPr>
          <p:cNvPr id="62" name="순서도: 처리 61"/>
          <p:cNvSpPr/>
          <p:nvPr/>
        </p:nvSpPr>
        <p:spPr>
          <a:xfrm>
            <a:off x="3693289" y="278158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마이페이지</a:t>
            </a:r>
          </a:p>
        </p:txBody>
      </p:sp>
      <p:sp>
        <p:nvSpPr>
          <p:cNvPr id="67" name="순서도: 문서 66"/>
          <p:cNvSpPr/>
          <p:nvPr/>
        </p:nvSpPr>
        <p:spPr>
          <a:xfrm>
            <a:off x="3701301" y="330423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myPage_list.jsp</a:t>
            </a:r>
            <a:endParaRPr lang="ko-KR" altLang="en-US" sz="900">
              <a:solidFill>
                <a:schemeClr val="tx1"/>
              </a:solidFill>
              <a:latin typeface="+mn-lt"/>
              <a:ea typeface="+mn-ea"/>
              <a:cs typeface="+mn-cs"/>
            </a:endParaRPr>
          </a:p>
        </p:txBody>
      </p:sp>
      <p:cxnSp>
        <p:nvCxnSpPr>
          <p:cNvPr id="71" name="직선 화살표 연결선 70"/>
          <p:cNvCxnSpPr/>
          <p:nvPr/>
        </p:nvCxnSpPr>
        <p:spPr>
          <a:xfrm>
            <a:off x="4205357" y="30992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5" name="순서도: 처리 74"/>
          <p:cNvSpPr/>
          <p:nvPr/>
        </p:nvSpPr>
        <p:spPr>
          <a:xfrm>
            <a:off x="2613169"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포인트 충전소</a:t>
            </a:r>
          </a:p>
        </p:txBody>
      </p:sp>
      <p:sp>
        <p:nvSpPr>
          <p:cNvPr id="83" name="순서도: 처리 82"/>
          <p:cNvSpPr/>
          <p:nvPr/>
        </p:nvSpPr>
        <p:spPr>
          <a:xfrm>
            <a:off x="4757385"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충전</a:t>
            </a:r>
            <a:r>
              <a:rPr lang="en-US" altLang="ko-KR" sz="900">
                <a:solidFill>
                  <a:schemeClr val="tx1"/>
                </a:solidFill>
                <a:latin typeface="+mn-lt"/>
                <a:ea typeface="+mn-ea"/>
                <a:cs typeface="+mn-cs"/>
              </a:rPr>
              <a:t>/</a:t>
            </a:r>
            <a:r>
              <a:rPr lang="ko-KR" altLang="en-US" sz="900">
                <a:solidFill>
                  <a:schemeClr val="tx1"/>
                </a:solidFill>
                <a:latin typeface="+mn-lt"/>
                <a:ea typeface="+mn-ea"/>
                <a:cs typeface="+mn-cs"/>
              </a:rPr>
              <a:t>사용 내역</a:t>
            </a:r>
          </a:p>
        </p:txBody>
      </p:sp>
      <p:sp>
        <p:nvSpPr>
          <p:cNvPr id="84" name="순서도: 처리 83"/>
          <p:cNvSpPr/>
          <p:nvPr/>
        </p:nvSpPr>
        <p:spPr>
          <a:xfrm>
            <a:off x="2613169" y="42723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내가 쓴 글</a:t>
            </a:r>
          </a:p>
        </p:txBody>
      </p:sp>
      <p:sp>
        <p:nvSpPr>
          <p:cNvPr id="87" name="순서도: 처리 86"/>
          <p:cNvSpPr/>
          <p:nvPr/>
        </p:nvSpPr>
        <p:spPr>
          <a:xfrm>
            <a:off x="4748993" y="427072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내가 쓴 댓글</a:t>
            </a:r>
          </a:p>
        </p:txBody>
      </p:sp>
      <p:sp>
        <p:nvSpPr>
          <p:cNvPr id="88" name="순서도: 처리 87"/>
          <p:cNvSpPr/>
          <p:nvPr/>
        </p:nvSpPr>
        <p:spPr>
          <a:xfrm>
            <a:off x="2613169" y="4769918"/>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회원정보 수정</a:t>
            </a:r>
          </a:p>
        </p:txBody>
      </p:sp>
      <p:sp>
        <p:nvSpPr>
          <p:cNvPr id="89" name="순서도: 처리 88"/>
          <p:cNvSpPr/>
          <p:nvPr/>
        </p:nvSpPr>
        <p:spPr>
          <a:xfrm>
            <a:off x="4757385" y="477298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회원 탈퇴</a:t>
            </a:r>
          </a:p>
        </p:txBody>
      </p:sp>
      <p:cxnSp>
        <p:nvCxnSpPr>
          <p:cNvPr id="107" name="연결선: 꺾임 106"/>
          <p:cNvCxnSpPr>
            <a:stCxn id="67" idx="2"/>
            <a:endCxn id="75" idx="3"/>
          </p:cNvCxnSpPr>
          <p:nvPr/>
        </p:nvCxnSpPr>
        <p:spPr>
          <a:xfrm rot="5400000">
            <a:off x="3777889" y="3460313"/>
            <a:ext cx="286885"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67" idx="2"/>
            <a:endCxn id="84" idx="3"/>
          </p:cNvCxnSpPr>
          <p:nvPr/>
        </p:nvCxnSpPr>
        <p:spPr>
          <a:xfrm rot="5400000">
            <a:off x="3506206" y="3731996"/>
            <a:ext cx="830251"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연결선: 꺾임 109"/>
          <p:cNvCxnSpPr>
            <a:stCxn id="67" idx="2"/>
            <a:endCxn id="83" idx="1"/>
          </p:cNvCxnSpPr>
          <p:nvPr/>
        </p:nvCxnSpPr>
        <p:spPr>
          <a:xfrm rot="16200000" flipH="1">
            <a:off x="4337929" y="3468325"/>
            <a:ext cx="286885"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67" idx="2"/>
            <a:endCxn id="87" idx="1"/>
          </p:cNvCxnSpPr>
          <p:nvPr/>
        </p:nvCxnSpPr>
        <p:spPr>
          <a:xfrm rot="16200000" flipH="1">
            <a:off x="4062847" y="3743407"/>
            <a:ext cx="828656" cy="5436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연결선: 꺾임 112"/>
          <p:cNvCxnSpPr>
            <a:stCxn id="67" idx="2"/>
            <a:endCxn id="88" idx="3"/>
          </p:cNvCxnSpPr>
          <p:nvPr/>
        </p:nvCxnSpPr>
        <p:spPr>
          <a:xfrm rot="5400000">
            <a:off x="3257404" y="3980798"/>
            <a:ext cx="1327854"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연결선: 꺾임 116"/>
          <p:cNvCxnSpPr>
            <a:stCxn id="67" idx="2"/>
            <a:endCxn id="89" idx="1"/>
          </p:cNvCxnSpPr>
          <p:nvPr/>
        </p:nvCxnSpPr>
        <p:spPr>
          <a:xfrm rot="16200000" flipH="1">
            <a:off x="3815912" y="3990342"/>
            <a:ext cx="1330919"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8" name="순서도: 문서 117"/>
          <p:cNvSpPr/>
          <p:nvPr/>
        </p:nvSpPr>
        <p:spPr>
          <a:xfrm>
            <a:off x="6819903" y="210733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pointCharge.jsp</a:t>
            </a:r>
            <a:endParaRPr lang="ko-KR" altLang="en-US" sz="900">
              <a:solidFill>
                <a:schemeClr val="tx1"/>
              </a:solidFill>
              <a:latin typeface="+mn-lt"/>
              <a:ea typeface="+mn-ea"/>
              <a:cs typeface="+mn-cs"/>
            </a:endParaRPr>
          </a:p>
        </p:txBody>
      </p:sp>
      <p:sp>
        <p:nvSpPr>
          <p:cNvPr id="119" name="순서도: 처리 118"/>
          <p:cNvSpPr/>
          <p:nvPr/>
        </p:nvSpPr>
        <p:spPr>
          <a:xfrm>
            <a:off x="6845390" y="2713376"/>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포인트 충전</a:t>
            </a:r>
          </a:p>
        </p:txBody>
      </p:sp>
      <p:cxnSp>
        <p:nvCxnSpPr>
          <p:cNvPr id="120" name="직선 화살표 연결선 119"/>
          <p:cNvCxnSpPr/>
          <p:nvPr/>
        </p:nvCxnSpPr>
        <p:spPr>
          <a:xfrm>
            <a:off x="7367666" y="2417597"/>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stCxn id="63" idx="1"/>
            <a:endCxn id="119" idx="1"/>
          </p:cNvCxnSpPr>
          <p:nvPr/>
        </p:nvCxnSpPr>
        <p:spPr>
          <a:xfrm rot="10800000" flipH="1">
            <a:off x="6409230" y="2872209"/>
            <a:ext cx="436160" cy="846722"/>
          </a:xfrm>
          <a:prstGeom prst="bentConnector3">
            <a:avLst>
              <a:gd name="adj1" fmla="val -2620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6184937" y="3712186"/>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NO</a:t>
            </a:r>
          </a:p>
        </p:txBody>
      </p:sp>
      <p:sp>
        <p:nvSpPr>
          <p:cNvPr id="128" name="직사각형 127"/>
          <p:cNvSpPr/>
          <p:nvPr/>
        </p:nvSpPr>
        <p:spPr>
          <a:xfrm>
            <a:off x="9089207" y="3558327"/>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YES</a:t>
            </a:r>
          </a:p>
        </p:txBody>
      </p:sp>
      <p:cxnSp>
        <p:nvCxnSpPr>
          <p:cNvPr id="130" name="직선 화살표 연결선 129"/>
          <p:cNvCxnSpPr/>
          <p:nvPr/>
        </p:nvCxnSpPr>
        <p:spPr>
          <a:xfrm flipH="1">
            <a:off x="6425021" y="4353566"/>
            <a:ext cx="202289"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처리 135"/>
          <p:cNvSpPr/>
          <p:nvPr/>
        </p:nvSpPr>
        <p:spPr>
          <a:xfrm>
            <a:off x="6152623" y="3100945"/>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결제에 실패 하였습니다</a:t>
            </a:r>
            <a:r>
              <a:rPr lang="en-US" altLang="ko-KR" sz="600">
                <a:solidFill>
                  <a:schemeClr val="tx1"/>
                </a:solidFill>
                <a:latin typeface="+mn-lt"/>
                <a:ea typeface="+mn-ea"/>
                <a:cs typeface="+mn-cs"/>
              </a:rPr>
              <a:t>.</a:t>
            </a:r>
          </a:p>
          <a:p>
            <a:pPr algn="ctr">
              <a:defRPr>
                <a:latin typeface="+mn-lt"/>
                <a:ea typeface="+mn-ea"/>
                <a:cs typeface="+mn-cs"/>
              </a:defRPr>
            </a:pPr>
            <a:r>
              <a:rPr lang="ko-KR" altLang="en-US" sz="600">
                <a:solidFill>
                  <a:schemeClr val="tx1"/>
                </a:solidFill>
                <a:latin typeface="+mn-lt"/>
                <a:ea typeface="+mn-ea"/>
                <a:cs typeface="+mn-cs"/>
              </a:rPr>
              <a:t>에러 내용 </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137" name="순서도: 수행의 시작/종료 136"/>
          <p:cNvSpPr/>
          <p:nvPr/>
        </p:nvSpPr>
        <p:spPr>
          <a:xfrm>
            <a:off x="6423602" y="3304574"/>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141" name="순서도: 처리 140"/>
          <p:cNvSpPr/>
          <p:nvPr/>
        </p:nvSpPr>
        <p:spPr>
          <a:xfrm>
            <a:off x="7407584" y="4894326"/>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감사합니다</a:t>
            </a:r>
            <a:r>
              <a:rPr lang="en-US" altLang="ko-KR" sz="600">
                <a:solidFill>
                  <a:schemeClr val="tx1"/>
                </a:solidFill>
                <a:latin typeface="+mn-lt"/>
                <a:ea typeface="+mn-ea"/>
                <a:cs typeface="+mn-cs"/>
              </a:rPr>
              <a:t>. </a:t>
            </a:r>
          </a:p>
          <a:p>
            <a:pPr algn="ctr">
              <a:defRPr>
                <a:latin typeface="+mn-lt"/>
                <a:ea typeface="+mn-ea"/>
                <a:cs typeface="+mn-cs"/>
              </a:defRPr>
            </a:pPr>
            <a:r>
              <a:rPr lang="ko-KR" altLang="en-US" sz="600">
                <a:solidFill>
                  <a:schemeClr val="tx1"/>
                </a:solidFill>
                <a:latin typeface="+mn-lt"/>
                <a:ea typeface="+mn-ea"/>
                <a:cs typeface="+mn-cs"/>
              </a:rPr>
              <a:t>결제가 완료되었습니다</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142" name="순서도: 수행의 시작/종료 141"/>
          <p:cNvSpPr/>
          <p:nvPr/>
        </p:nvSpPr>
        <p:spPr>
          <a:xfrm>
            <a:off x="7706507" y="5108853"/>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sp>
        <p:nvSpPr>
          <p:cNvPr id="143" name="직사각형 142"/>
          <p:cNvSpPr/>
          <p:nvPr/>
        </p:nvSpPr>
        <p:spPr>
          <a:xfrm>
            <a:off x="6077443" y="4493889"/>
            <a:ext cx="1082929"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TABLE_BOARD_POINT</a:t>
            </a:r>
          </a:p>
        </p:txBody>
      </p:sp>
      <p:sp>
        <p:nvSpPr>
          <p:cNvPr id="146" name="순서도: 문서 145"/>
          <p:cNvSpPr/>
          <p:nvPr/>
        </p:nvSpPr>
        <p:spPr>
          <a:xfrm>
            <a:off x="9009685" y="2568778"/>
            <a:ext cx="881248"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pointReceipt.jsp</a:t>
            </a:r>
            <a:endParaRPr lang="ko-KR" altLang="en-US" sz="900">
              <a:solidFill>
                <a:schemeClr val="tx1"/>
              </a:solidFill>
              <a:latin typeface="+mn-lt"/>
              <a:ea typeface="+mn-ea"/>
              <a:cs typeface="+mn-cs"/>
            </a:endParaRPr>
          </a:p>
        </p:txBody>
      </p:sp>
      <p:cxnSp>
        <p:nvCxnSpPr>
          <p:cNvPr id="148" name="연결선: 꺾임 147"/>
          <p:cNvCxnSpPr>
            <a:stCxn id="141" idx="2"/>
            <a:endCxn id="146" idx="1"/>
          </p:cNvCxnSpPr>
          <p:nvPr/>
        </p:nvCxnSpPr>
        <p:spPr>
          <a:xfrm rot="5400000" flipH="1" flipV="1">
            <a:off x="7227014" y="3449646"/>
            <a:ext cx="2504705" cy="1060636"/>
          </a:xfrm>
          <a:prstGeom prst="bentConnector4">
            <a:avLst>
              <a:gd name="adj1" fmla="val -9127"/>
              <a:gd name="adj2" fmla="val 6361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4" name="그림 153" descr="모니터, 컴퓨터이(가) 표시된 사진  자동 생성된 설명"/>
          <p:cNvPicPr>
            <a:picLocks noChangeAspect="1"/>
          </p:cNvPicPr>
          <p:nvPr/>
        </p:nvPicPr>
        <p:blipFill rotWithShape="1">
          <a:blip r:embed="rId3"/>
          <a:stretch>
            <a:fillRect/>
          </a:stretch>
        </p:blipFill>
        <p:spPr>
          <a:xfrm>
            <a:off x="10546977" y="3848477"/>
            <a:ext cx="436957" cy="436957"/>
          </a:xfrm>
          <a:prstGeom prst="rect">
            <a:avLst/>
          </a:prstGeom>
        </p:spPr>
      </p:pic>
      <p:pic>
        <p:nvPicPr>
          <p:cNvPr id="181" name="그림 180"/>
          <p:cNvPicPr>
            <a:picLocks noChangeAspect="1"/>
          </p:cNvPicPr>
          <p:nvPr/>
        </p:nvPicPr>
        <p:blipFill rotWithShape="1">
          <a:blip r:embed="rId4"/>
          <a:srcRect l="13420" t="13190" r="9390" b="26140"/>
          <a:stretch>
            <a:fillRect/>
          </a:stretch>
        </p:blipFill>
        <p:spPr>
          <a:xfrm>
            <a:off x="6169107" y="4275713"/>
            <a:ext cx="297073" cy="233485"/>
          </a:xfrm>
          <a:prstGeom prst="rect">
            <a:avLst/>
          </a:prstGeom>
        </p:spPr>
      </p:pic>
      <p:cxnSp>
        <p:nvCxnSpPr>
          <p:cNvPr id="196" name="직선 화살표 연결선 195"/>
          <p:cNvCxnSpPr/>
          <p:nvPr/>
        </p:nvCxnSpPr>
        <p:spPr>
          <a:xfrm>
            <a:off x="7378811" y="3049288"/>
            <a:ext cx="0" cy="48230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a:off x="7388295" y="3874065"/>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p:nvPr/>
        </p:nvCxnSpPr>
        <p:spPr>
          <a:xfrm>
            <a:off x="9448371" y="286923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직사각형 208"/>
          <p:cNvSpPr/>
          <p:nvPr/>
        </p:nvSpPr>
        <p:spPr>
          <a:xfrm>
            <a:off x="9993149" y="4164640"/>
            <a:ext cx="1067452"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TABLE_BOARD_POINT</a:t>
            </a:r>
          </a:p>
        </p:txBody>
      </p:sp>
      <p:cxnSp>
        <p:nvCxnSpPr>
          <p:cNvPr id="214" name="직선 화살표 연결선 213"/>
          <p:cNvCxnSpPr/>
          <p:nvPr/>
        </p:nvCxnSpPr>
        <p:spPr>
          <a:xfrm>
            <a:off x="9444899" y="4245814"/>
            <a:ext cx="0" cy="467487"/>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5" name="순서도: 처리 214"/>
          <p:cNvSpPr/>
          <p:nvPr/>
        </p:nvSpPr>
        <p:spPr>
          <a:xfrm>
            <a:off x="9031977" y="4747614"/>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list</a:t>
            </a:r>
            <a:endParaRPr lang="ko-KR" altLang="en-US" sz="900">
              <a:solidFill>
                <a:schemeClr val="tx1"/>
              </a:solidFill>
              <a:latin typeface="+mn-lt"/>
              <a:ea typeface="+mn-ea"/>
              <a:cs typeface="+mn-cs"/>
            </a:endParaRPr>
          </a:p>
        </p:txBody>
      </p:sp>
      <p:sp>
        <p:nvSpPr>
          <p:cNvPr id="60" name="순서도: 연결자 31"/>
          <p:cNvSpPr/>
          <p:nvPr/>
        </p:nvSpPr>
        <p:spPr>
          <a:xfrm flipV="1">
            <a:off x="7836734" y="5323352"/>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endParaRPr lang="ko-KR" altLang="en-US" sz="800">
              <a:solidFill>
                <a:schemeClr val="tx1"/>
              </a:solidFill>
              <a:latin typeface="+mn-lt"/>
              <a:ea typeface="+mn-ea"/>
              <a:cs typeface="+mn-cs"/>
            </a:endParaRPr>
          </a:p>
        </p:txBody>
      </p:sp>
      <p:sp>
        <p:nvSpPr>
          <p:cNvPr id="61" name="직사각형 60"/>
          <p:cNvSpPr/>
          <p:nvPr/>
        </p:nvSpPr>
        <p:spPr>
          <a:xfrm>
            <a:off x="7675229" y="5499882"/>
            <a:ext cx="56778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Connect</a:t>
            </a:r>
            <a:endParaRPr lang="ko-KR" altLang="en-US" sz="800">
              <a:latin typeface="+mn-lt"/>
              <a:ea typeface="+mn-ea"/>
              <a:cs typeface="+mn-cs"/>
            </a:endParaRPr>
          </a:p>
        </p:txBody>
      </p:sp>
      <p:sp>
        <p:nvSpPr>
          <p:cNvPr id="63" name="순서도: 판단 62"/>
          <p:cNvSpPr/>
          <p:nvPr/>
        </p:nvSpPr>
        <p:spPr>
          <a:xfrm>
            <a:off x="6409230" y="3529971"/>
            <a:ext cx="19699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IMP.request_pay()</a:t>
            </a:r>
            <a:endParaRPr lang="ko-KR" altLang="en-US" sz="800">
              <a:solidFill>
                <a:schemeClr val="tx1"/>
              </a:solidFill>
              <a:latin typeface="+mn-lt"/>
              <a:ea typeface="+mn-ea"/>
              <a:cs typeface="+mn-cs"/>
            </a:endParaRPr>
          </a:p>
        </p:txBody>
      </p:sp>
      <p:sp>
        <p:nvSpPr>
          <p:cNvPr id="66" name="순서도: 판단 65"/>
          <p:cNvSpPr/>
          <p:nvPr/>
        </p:nvSpPr>
        <p:spPr>
          <a:xfrm>
            <a:off x="6605954" y="4155886"/>
            <a:ext cx="159091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PointChargeAction.java</a:t>
            </a:r>
            <a:endParaRPr lang="ko-KR" altLang="en-US" sz="800">
              <a:solidFill>
                <a:schemeClr val="tx1"/>
              </a:solidFill>
              <a:latin typeface="+mn-lt"/>
              <a:ea typeface="+mn-ea"/>
              <a:cs typeface="+mn-cs"/>
            </a:endParaRPr>
          </a:p>
        </p:txBody>
      </p:sp>
      <p:cxnSp>
        <p:nvCxnSpPr>
          <p:cNvPr id="68" name="연결선: 꺾임 67"/>
          <p:cNvCxnSpPr>
            <a:stCxn id="66" idx="2"/>
            <a:endCxn id="73" idx="0"/>
          </p:cNvCxnSpPr>
          <p:nvPr/>
        </p:nvCxnSpPr>
        <p:spPr>
          <a:xfrm rot="5400000">
            <a:off x="6928240" y="4425232"/>
            <a:ext cx="364597" cy="58174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연결선: 꺾임 68"/>
          <p:cNvCxnSpPr>
            <a:stCxn id="66" idx="2"/>
            <a:endCxn id="141" idx="0"/>
          </p:cNvCxnSpPr>
          <p:nvPr/>
        </p:nvCxnSpPr>
        <p:spPr>
          <a:xfrm rot="16200000" flipH="1">
            <a:off x="7494969" y="4440246"/>
            <a:ext cx="360520" cy="547639"/>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3" name="순서도: 문서 72"/>
          <p:cNvSpPr/>
          <p:nvPr/>
        </p:nvSpPr>
        <p:spPr>
          <a:xfrm>
            <a:off x="6315610" y="489840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78" name="직사각형 77"/>
          <p:cNvSpPr/>
          <p:nvPr/>
        </p:nvSpPr>
        <p:spPr>
          <a:xfrm>
            <a:off x="7913417" y="4628196"/>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YES</a:t>
            </a:r>
          </a:p>
        </p:txBody>
      </p:sp>
      <p:sp>
        <p:nvSpPr>
          <p:cNvPr id="79" name="직사각형 78"/>
          <p:cNvSpPr/>
          <p:nvPr/>
        </p:nvSpPr>
        <p:spPr>
          <a:xfrm>
            <a:off x="6470047" y="4626321"/>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NO</a:t>
            </a:r>
          </a:p>
        </p:txBody>
      </p:sp>
      <p:cxnSp>
        <p:nvCxnSpPr>
          <p:cNvPr id="80" name="직선 화살표 연결선 79"/>
          <p:cNvCxnSpPr/>
          <p:nvPr/>
        </p:nvCxnSpPr>
        <p:spPr>
          <a:xfrm>
            <a:off x="10258945" y="3997833"/>
            <a:ext cx="288032"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p:cNvCxnSpPr/>
          <p:nvPr/>
        </p:nvCxnSpPr>
        <p:spPr>
          <a:xfrm flipH="1">
            <a:off x="10253487" y="4127994"/>
            <a:ext cx="293490"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순서도: 판단 84"/>
          <p:cNvSpPr/>
          <p:nvPr/>
        </p:nvSpPr>
        <p:spPr>
          <a:xfrm>
            <a:off x="8654495" y="3855089"/>
            <a:ext cx="159091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PointReceiptAction.java</a:t>
            </a:r>
            <a:endParaRPr lang="ko-KR" altLang="en-US" sz="800">
              <a:solidFill>
                <a:schemeClr val="tx1"/>
              </a:solidFill>
              <a:latin typeface="+mn-lt"/>
              <a:ea typeface="+mn-ea"/>
              <a:cs typeface="+mn-cs"/>
            </a:endParaRPr>
          </a:p>
        </p:txBody>
      </p:sp>
      <p:sp>
        <p:nvSpPr>
          <p:cNvPr id="90" name="직사각형 89"/>
          <p:cNvSpPr/>
          <p:nvPr/>
        </p:nvSpPr>
        <p:spPr>
          <a:xfrm>
            <a:off x="9450711" y="3489324"/>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NO</a:t>
            </a:r>
          </a:p>
        </p:txBody>
      </p:sp>
      <p:cxnSp>
        <p:nvCxnSpPr>
          <p:cNvPr id="91" name="연결선: 꺾임 90"/>
          <p:cNvCxnSpPr>
            <a:stCxn id="85" idx="2"/>
            <a:endCxn id="92" idx="0"/>
          </p:cNvCxnSpPr>
          <p:nvPr/>
        </p:nvCxnSpPr>
        <p:spPr>
          <a:xfrm rot="16200000" flipH="1">
            <a:off x="9675463" y="4007497"/>
            <a:ext cx="511660" cy="96268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2" name="순서도: 문서 91"/>
          <p:cNvSpPr/>
          <p:nvPr/>
        </p:nvSpPr>
        <p:spPr>
          <a:xfrm>
            <a:off x="9908579" y="474466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102" name="순서도: 판단 101"/>
          <p:cNvSpPr/>
          <p:nvPr/>
        </p:nvSpPr>
        <p:spPr>
          <a:xfrm>
            <a:off x="8908698" y="3170889"/>
            <a:ext cx="1060637"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$ajax</a:t>
            </a:r>
          </a:p>
          <a:p>
            <a:pPr algn="ctr">
              <a:defRPr>
                <a:latin typeface="+mn-lt"/>
                <a:ea typeface="+mn-ea"/>
                <a:cs typeface="+mn-cs"/>
              </a:defRPr>
            </a:pPr>
            <a:r>
              <a:rPr lang="en-US" altLang="ko-KR" sz="800">
                <a:solidFill>
                  <a:schemeClr val="tx1"/>
                </a:solidFill>
                <a:latin typeface="+mn-lt"/>
                <a:ea typeface="+mn-ea"/>
                <a:cs typeface="+mn-cs"/>
              </a:rPr>
              <a:t>getList()</a:t>
            </a:r>
            <a:endParaRPr lang="ko-KR" altLang="en-US" sz="800">
              <a:solidFill>
                <a:schemeClr val="tx1"/>
              </a:solidFill>
              <a:latin typeface="+mn-lt"/>
              <a:ea typeface="+mn-ea"/>
              <a:cs typeface="+mn-cs"/>
            </a:endParaRPr>
          </a:p>
        </p:txBody>
      </p:sp>
      <p:sp>
        <p:nvSpPr>
          <p:cNvPr id="108" name="순서도: 처리 107"/>
          <p:cNvSpPr/>
          <p:nvPr/>
        </p:nvSpPr>
        <p:spPr>
          <a:xfrm>
            <a:off x="9848457" y="3534499"/>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결제된 내역이 </a:t>
            </a:r>
          </a:p>
          <a:p>
            <a:pPr algn="ctr">
              <a:defRPr>
                <a:latin typeface="+mn-lt"/>
                <a:ea typeface="+mn-ea"/>
                <a:cs typeface="+mn-cs"/>
              </a:defRPr>
            </a:pPr>
            <a:r>
              <a:rPr lang="ko-KR" altLang="en-US" sz="600">
                <a:solidFill>
                  <a:schemeClr val="tx1"/>
                </a:solidFill>
                <a:latin typeface="+mn-lt"/>
                <a:ea typeface="+mn-ea"/>
                <a:cs typeface="+mn-cs"/>
              </a:rPr>
              <a:t>더 이상 없습니다</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111" name="순서도: 수행의 시작/종료 110"/>
          <p:cNvSpPr/>
          <p:nvPr/>
        </p:nvSpPr>
        <p:spPr>
          <a:xfrm>
            <a:off x="10162813" y="372987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cxnSp>
        <p:nvCxnSpPr>
          <p:cNvPr id="114" name="직선 화살표 연결선 113"/>
          <p:cNvCxnSpPr/>
          <p:nvPr/>
        </p:nvCxnSpPr>
        <p:spPr>
          <a:xfrm>
            <a:off x="9431653" y="3549116"/>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연결선: 꺾임 114"/>
          <p:cNvCxnSpPr>
            <a:stCxn id="102" idx="2"/>
            <a:endCxn id="108" idx="1"/>
          </p:cNvCxnSpPr>
          <p:nvPr/>
        </p:nvCxnSpPr>
        <p:spPr>
          <a:xfrm rot="16200000" flipH="1">
            <a:off x="9566395" y="3421431"/>
            <a:ext cx="154685" cy="409440"/>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6" name="직사각형 115"/>
          <p:cNvSpPr/>
          <p:nvPr/>
        </p:nvSpPr>
        <p:spPr>
          <a:xfrm>
            <a:off x="9111601" y="4373624"/>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YES</a:t>
            </a:r>
          </a:p>
        </p:txBody>
      </p:sp>
      <p:sp>
        <p:nvSpPr>
          <p:cNvPr id="122" name="직사각형 121"/>
          <p:cNvSpPr/>
          <p:nvPr/>
        </p:nvSpPr>
        <p:spPr>
          <a:xfrm>
            <a:off x="9762118" y="4285434"/>
            <a:ext cx="448584" cy="236696"/>
          </a:xfrm>
          <a:prstGeom prst="rect">
            <a:avLst/>
          </a:prstGeom>
        </p:spPr>
        <p:txBody>
          <a:bodyPr wrap="square">
            <a:spAutoFit/>
          </a:bodyPr>
          <a:lstStyle/>
          <a:p>
            <a:pPr lvl="0">
              <a:defRPr>
                <a:latin typeface="+mn-lt"/>
                <a:ea typeface="+mn-ea"/>
                <a:cs typeface="+mn-cs"/>
              </a:defRPr>
            </a:pPr>
            <a:r>
              <a:rPr lang="en-US" altLang="ko-KR" sz="900">
                <a:latin typeface="+mn-lt"/>
                <a:ea typeface="+mn-ea"/>
                <a:cs typeface="+mn-cs"/>
              </a:rPr>
              <a:t>NO</a:t>
            </a:r>
          </a:p>
        </p:txBody>
      </p:sp>
      <p:sp>
        <p:nvSpPr>
          <p:cNvPr id="64" name="순서도: 처리 63"/>
          <p:cNvSpPr/>
          <p:nvPr/>
        </p:nvSpPr>
        <p:spPr>
          <a:xfrm>
            <a:off x="3694128" y="522931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로그아웃</a:t>
            </a:r>
          </a:p>
        </p:txBody>
      </p:sp>
      <p:cxnSp>
        <p:nvCxnSpPr>
          <p:cNvPr id="65" name="직선 화살표 연결선 64"/>
          <p:cNvCxnSpPr/>
          <p:nvPr/>
        </p:nvCxnSpPr>
        <p:spPr>
          <a:xfrm>
            <a:off x="4205357" y="4744669"/>
            <a:ext cx="0" cy="467487"/>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404108" y="1700808"/>
          <a:ext cx="11349177" cy="3960440"/>
        </p:xfrm>
        <a:graphic>
          <a:graphicData uri="http://schemas.openxmlformats.org/drawingml/2006/table">
            <a:tbl>
              <a:tblPr>
                <a:tableStyleId>{5C22544A-7EE6-4342-B048-85BDC9FD1C3A}</a:tableStyleId>
              </a:tblPr>
              <a:tblGrid>
                <a:gridCol w="795348">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880320">
                  <a:extLst>
                    <a:ext uri="{9D8B030D-6E8A-4147-A177-3AD203B41FA5}">
                      <a16:colId xmlns:a16="http://schemas.microsoft.com/office/drawing/2014/main" val="20002"/>
                    </a:ext>
                  </a:extLst>
                </a:gridCol>
                <a:gridCol w="2217185">
                  <a:extLst>
                    <a:ext uri="{9D8B030D-6E8A-4147-A177-3AD203B41FA5}">
                      <a16:colId xmlns:a16="http://schemas.microsoft.com/office/drawing/2014/main" val="20003"/>
                    </a:ext>
                  </a:extLst>
                </a:gridCol>
                <a:gridCol w="2720020">
                  <a:extLst>
                    <a:ext uri="{9D8B030D-6E8A-4147-A177-3AD203B41FA5}">
                      <a16:colId xmlns:a16="http://schemas.microsoft.com/office/drawing/2014/main" val="20004"/>
                    </a:ext>
                  </a:extLst>
                </a:gridCol>
              </a:tblGrid>
              <a:tr h="342763">
                <a:tc rowSpan="2">
                  <a:txBody>
                    <a:bodyPr/>
                    <a:lstStyle/>
                    <a:p>
                      <a:pPr algn="ctr" latinLnBrk="1">
                        <a:defRPr>
                          <a:latin typeface="+mn-lt"/>
                          <a:ea typeface="+mn-ea"/>
                          <a:cs typeface="+mn-cs"/>
                        </a:defRPr>
                      </a:pPr>
                      <a:r>
                        <a:rPr lang="en-US" altLang="ko-KR" sz="900" b="1">
                          <a:solidFill>
                            <a:schemeClr val="tx1"/>
                          </a:solidFill>
                          <a:latin typeface="+mn-lt"/>
                          <a:ea typeface="+mn-ea"/>
                          <a:cs typeface="+mn-cs"/>
                        </a:rPr>
                        <a:t>mypage</a:t>
                      </a:r>
                    </a:p>
                    <a:p>
                      <a:pPr algn="ctr" latinLnBrk="1">
                        <a:defRPr>
                          <a:latin typeface="+mn-lt"/>
                          <a:ea typeface="+mn-ea"/>
                          <a:cs typeface="+mn-cs"/>
                        </a:defRPr>
                      </a:pPr>
                      <a:r>
                        <a:rPr lang="en-US" altLang="ko-KR" sz="900" b="1">
                          <a:solidFill>
                            <a:schemeClr val="tx1"/>
                          </a:solidFill>
                          <a:latin typeface="+mn-lt"/>
                          <a:ea typeface="+mn-ea"/>
                          <a:cs typeface="+mn-cs"/>
                        </a:rPr>
                        <a:t>User flow</a:t>
                      </a:r>
                    </a:p>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내가 쓴 글</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내가 쓴 댓글</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회원정보 수정</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latin typeface="+mn-lt"/>
                          <a:ea typeface="+mn-ea"/>
                          <a:cs typeface="+mn-cs"/>
                        </a:defRPr>
                      </a:pPr>
                      <a:r>
                        <a:rPr lang="ko-KR" altLang="en-US" sz="1000" b="1">
                          <a:solidFill>
                            <a:schemeClr val="tx1"/>
                          </a:solidFill>
                          <a:latin typeface="+mn-lt"/>
                          <a:ea typeface="+mn-ea"/>
                          <a:cs typeface="+mn-cs"/>
                        </a:rPr>
                        <a:t>이름 변경</a:t>
                      </a:r>
                      <a:endParaRPr lang="ko-KR" altLang="en-US" sz="1000" b="0">
                        <a:solidFill>
                          <a:schemeClr val="tx1"/>
                        </a:solidFill>
                        <a:latin typeface="+mn-lt"/>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latin typeface="+mn-lt"/>
                          <a:ea typeface="+mn-ea"/>
                          <a:cs typeface="+mn-cs"/>
                        </a:defRPr>
                      </a:pPr>
                      <a:r>
                        <a:rPr lang="en-US" altLang="ko-KR" sz="900" b="1">
                          <a:solidFill>
                            <a:schemeClr val="tx1"/>
                          </a:solidFill>
                          <a:latin typeface="+mn-lt"/>
                          <a:ea typeface="+mn-ea"/>
                          <a:cs typeface="+mn-cs"/>
                        </a:rPr>
                        <a:t>mypage</a:t>
                      </a:r>
                    </a:p>
                    <a:p>
                      <a:pPr algn="ctr" latinLnBrk="1">
                        <a:defRPr>
                          <a:latin typeface="+mn-lt"/>
                          <a:ea typeface="+mn-ea"/>
                          <a:cs typeface="+mn-cs"/>
                        </a:defRPr>
                      </a:pPr>
                      <a:r>
                        <a:rPr lang="en-US" altLang="ko-KR" sz="900" b="1">
                          <a:solidFill>
                            <a:schemeClr val="tx1"/>
                          </a:solidFill>
                          <a:latin typeface="+mn-lt"/>
                          <a:ea typeface="+mn-ea"/>
                          <a:cs typeface="+mn-cs"/>
                        </a:rPr>
                        <a:t>User flow</a:t>
                      </a:r>
                    </a:p>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latin typeface="+mn-lt"/>
                          <a:ea typeface="+mn-ea"/>
                          <a:cs typeface="+mn-cs"/>
                        </a:defRPr>
                      </a:pPr>
                      <a:endParaRPr lang="ko-KR" altLang="en-US" sz="900">
                        <a:solidFill>
                          <a:schemeClr val="tx1"/>
                        </a:solidFill>
                        <a:latin typeface="+mn-lt"/>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5" name="직사각형 84"/>
          <p:cNvSpPr/>
          <p:nvPr/>
        </p:nvSpPr>
        <p:spPr>
          <a:xfrm>
            <a:off x="1867728" y="3182616"/>
            <a:ext cx="70403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139" name="TextBox 138"/>
          <p:cNvSpPr txBox="1"/>
          <p:nvPr/>
        </p:nvSpPr>
        <p:spPr>
          <a:xfrm>
            <a:off x="11780252" y="106980"/>
            <a:ext cx="248786" cy="230832"/>
          </a:xfrm>
          <a:prstGeom prst="rect">
            <a:avLst/>
          </a:prstGeom>
          <a:noFill/>
        </p:spPr>
        <p:txBody>
          <a:bodyPr wrap="none">
            <a:spAutoFit/>
          </a:bodyPr>
          <a:lstStyle/>
          <a:p>
            <a:pPr lvl="0">
              <a:defRPr>
                <a:latin typeface="+mn-lt"/>
                <a:ea typeface="+mn-ea"/>
                <a:cs typeface="+mn-cs"/>
              </a:defRPr>
            </a:pPr>
            <a:fld id="{944918D1-1C8F-48E6-92D4-4089F97E8793}" type="slidenum">
              <a:rPr lang="en-US" altLang="en-US" sz="900">
                <a:latin typeface="+mn-lt"/>
                <a:ea typeface="+mn-ea"/>
                <a:cs typeface="+mn-cs"/>
              </a:rPr>
              <a:pPr lvl="0">
                <a:defRPr>
                  <a:latin typeface="+mn-lt"/>
                  <a:ea typeface="+mn-ea"/>
                  <a:cs typeface="+mn-cs"/>
                </a:defRPr>
              </a:pPr>
              <a:t>9</a:t>
            </a:fld>
            <a:endParaRPr lang="en-US" altLang="en-US" sz="900">
              <a:latin typeface="+mn-lt"/>
              <a:ea typeface="+mn-ea"/>
              <a:cs typeface="+mn-cs"/>
            </a:endParaRPr>
          </a:p>
        </p:txBody>
      </p:sp>
      <p:sp>
        <p:nvSpPr>
          <p:cNvPr id="59" name="순서도: 문서 58"/>
          <p:cNvSpPr/>
          <p:nvPr/>
        </p:nvSpPr>
        <p:spPr>
          <a:xfrm>
            <a:off x="2405305" y="2783463"/>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myWrite.jsp</a:t>
            </a:r>
            <a:endParaRPr lang="ko-KR" altLang="en-US" sz="900">
              <a:solidFill>
                <a:schemeClr val="tx1"/>
              </a:solidFill>
              <a:latin typeface="+mn-lt"/>
              <a:ea typeface="+mn-ea"/>
              <a:cs typeface="+mn-cs"/>
            </a:endParaRPr>
          </a:p>
        </p:txBody>
      </p:sp>
      <p:cxnSp>
        <p:nvCxnSpPr>
          <p:cNvPr id="62" name="직선 화살표 연결선 61"/>
          <p:cNvCxnSpPr/>
          <p:nvPr/>
        </p:nvCxnSpPr>
        <p:spPr>
          <a:xfrm>
            <a:off x="2930363" y="2576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2930364" y="30632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p:nvPr/>
        </p:nvCxnSpPr>
        <p:spPr>
          <a:xfrm>
            <a:off x="2955040" y="3443634"/>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p:cNvCxnSpPr>
            <a:stCxn id="78" idx="1"/>
            <a:endCxn id="73" idx="0"/>
          </p:cNvCxnSpPr>
          <p:nvPr/>
        </p:nvCxnSpPr>
        <p:spPr>
          <a:xfrm rot="10800000" flipV="1">
            <a:off x="2285018" y="3401780"/>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955040" y="3574293"/>
            <a:ext cx="662361"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73" name="순서도: 처리 72"/>
          <p:cNvSpPr/>
          <p:nvPr/>
        </p:nvSpPr>
        <p:spPr>
          <a:xfrm>
            <a:off x="1664275" y="3600394"/>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게시물이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82" name="순서도: 처리 81"/>
          <p:cNvSpPr/>
          <p:nvPr/>
        </p:nvSpPr>
        <p:spPr>
          <a:xfrm>
            <a:off x="2581884" y="3933019"/>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제목</a:t>
            </a:r>
          </a:p>
        </p:txBody>
      </p:sp>
      <p:sp>
        <p:nvSpPr>
          <p:cNvPr id="93" name="순서도: 문서 92"/>
          <p:cNvSpPr/>
          <p:nvPr/>
        </p:nvSpPr>
        <p:spPr>
          <a:xfrm>
            <a:off x="2239316" y="525868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ReviewBoardView.jsp</a:t>
            </a:r>
            <a:endParaRPr lang="ko-KR" altLang="en-US" sz="900">
              <a:solidFill>
                <a:schemeClr val="tx1"/>
              </a:solidFill>
              <a:latin typeface="+mn-lt"/>
              <a:ea typeface="+mn-ea"/>
              <a:cs typeface="+mn-cs"/>
            </a:endParaRPr>
          </a:p>
        </p:txBody>
      </p:sp>
      <p:sp>
        <p:nvSpPr>
          <p:cNvPr id="95" name="순서도: 문서 94"/>
          <p:cNvSpPr/>
          <p:nvPr/>
        </p:nvSpPr>
        <p:spPr>
          <a:xfrm>
            <a:off x="2239316" y="4823693"/>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FreeBoardView.jsp</a:t>
            </a:r>
            <a:endParaRPr lang="ko-KR" altLang="en-US" sz="900">
              <a:solidFill>
                <a:schemeClr val="tx1"/>
              </a:solidFill>
              <a:latin typeface="+mn-lt"/>
              <a:ea typeface="+mn-ea"/>
              <a:cs typeface="+mn-cs"/>
            </a:endParaRPr>
          </a:p>
        </p:txBody>
      </p:sp>
      <p:sp>
        <p:nvSpPr>
          <p:cNvPr id="96" name="순서도: 문서 95"/>
          <p:cNvSpPr/>
          <p:nvPr/>
        </p:nvSpPr>
        <p:spPr>
          <a:xfrm>
            <a:off x="2239316" y="437401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 </a:t>
            </a:r>
          </a:p>
        </p:txBody>
      </p:sp>
      <p:cxnSp>
        <p:nvCxnSpPr>
          <p:cNvPr id="97" name="연결선: 꺾임 96"/>
          <p:cNvCxnSpPr>
            <a:stCxn id="82" idx="1"/>
            <a:endCxn id="96" idx="1"/>
          </p:cNvCxnSpPr>
          <p:nvPr/>
        </p:nvCxnSpPr>
        <p:spPr>
          <a:xfrm rot="10800000" flipV="1">
            <a:off x="2239316" y="4063230"/>
            <a:ext cx="342568" cy="46962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연결선: 꺾임 97"/>
          <p:cNvCxnSpPr>
            <a:stCxn id="82" idx="1"/>
            <a:endCxn id="95" idx="1"/>
          </p:cNvCxnSpPr>
          <p:nvPr/>
        </p:nvCxnSpPr>
        <p:spPr>
          <a:xfrm rot="10800000" flipV="1">
            <a:off x="2239316" y="4063230"/>
            <a:ext cx="342568" cy="91929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연결선: 꺾임 98"/>
          <p:cNvCxnSpPr>
            <a:stCxn id="82" idx="1"/>
            <a:endCxn id="93" idx="1"/>
          </p:cNvCxnSpPr>
          <p:nvPr/>
        </p:nvCxnSpPr>
        <p:spPr>
          <a:xfrm rot="10800000" flipV="1">
            <a:off x="2239316" y="4063230"/>
            <a:ext cx="342568" cy="1354284"/>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문서 100"/>
          <p:cNvSpPr/>
          <p:nvPr/>
        </p:nvSpPr>
        <p:spPr>
          <a:xfrm>
            <a:off x="5104461" y="275963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myReply.jsp</a:t>
            </a:r>
            <a:endParaRPr lang="ko-KR" altLang="en-US" sz="900">
              <a:solidFill>
                <a:schemeClr val="tx1"/>
              </a:solidFill>
              <a:latin typeface="+mn-lt"/>
              <a:ea typeface="+mn-ea"/>
              <a:cs typeface="+mn-cs"/>
            </a:endParaRPr>
          </a:p>
        </p:txBody>
      </p:sp>
      <p:cxnSp>
        <p:nvCxnSpPr>
          <p:cNvPr id="104" name="직선 화살표 연결선 103"/>
          <p:cNvCxnSpPr/>
          <p:nvPr/>
        </p:nvCxnSpPr>
        <p:spPr>
          <a:xfrm>
            <a:off x="5660460" y="25530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p:nvPr/>
        </p:nvCxnSpPr>
        <p:spPr>
          <a:xfrm>
            <a:off x="5663667" y="30632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a:off x="5676860" y="3456408"/>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86" idx="1"/>
            <a:endCxn id="112" idx="0"/>
          </p:cNvCxnSpPr>
          <p:nvPr/>
        </p:nvCxnSpPr>
        <p:spPr>
          <a:xfrm rot="10800000" flipV="1">
            <a:off x="5018321" y="3408858"/>
            <a:ext cx="169941" cy="1915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순서도: 처리 111"/>
          <p:cNvSpPr/>
          <p:nvPr/>
        </p:nvSpPr>
        <p:spPr>
          <a:xfrm>
            <a:off x="4397578" y="3600394"/>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700">
                <a:solidFill>
                  <a:schemeClr val="tx1"/>
                </a:solidFill>
                <a:latin typeface="+mn-lt"/>
                <a:ea typeface="+mn-ea"/>
                <a:cs typeface="+mn-cs"/>
              </a:rPr>
              <a:t>등록된 댓글이 없습니다</a:t>
            </a:r>
            <a:r>
              <a:rPr lang="en-US" altLang="ko-KR" sz="700">
                <a:solidFill>
                  <a:schemeClr val="tx1"/>
                </a:solidFill>
                <a:latin typeface="+mn-lt"/>
                <a:ea typeface="+mn-ea"/>
                <a:cs typeface="+mn-cs"/>
              </a:rPr>
              <a:t>.</a:t>
            </a:r>
            <a:endParaRPr lang="ko-KR" altLang="en-US" sz="700">
              <a:solidFill>
                <a:schemeClr val="tx1"/>
              </a:solidFill>
              <a:latin typeface="+mn-lt"/>
              <a:ea typeface="+mn-ea"/>
              <a:cs typeface="+mn-cs"/>
            </a:endParaRPr>
          </a:p>
        </p:txBody>
      </p:sp>
      <p:sp>
        <p:nvSpPr>
          <p:cNvPr id="113" name="순서도: 처리 112"/>
          <p:cNvSpPr/>
          <p:nvPr/>
        </p:nvSpPr>
        <p:spPr>
          <a:xfrm>
            <a:off x="5315187" y="3933018"/>
            <a:ext cx="723346" cy="29973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댓글 내용</a:t>
            </a:r>
          </a:p>
        </p:txBody>
      </p:sp>
      <p:sp>
        <p:nvSpPr>
          <p:cNvPr id="117" name="순서도: 문서 116"/>
          <p:cNvSpPr/>
          <p:nvPr/>
        </p:nvSpPr>
        <p:spPr>
          <a:xfrm>
            <a:off x="4972619" y="525868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ReviewBoardView.jsp</a:t>
            </a:r>
            <a:endParaRPr lang="ko-KR" altLang="en-US" sz="900">
              <a:solidFill>
                <a:schemeClr val="tx1"/>
              </a:solidFill>
              <a:latin typeface="+mn-lt"/>
              <a:ea typeface="+mn-ea"/>
              <a:cs typeface="+mn-cs"/>
            </a:endParaRPr>
          </a:p>
        </p:txBody>
      </p:sp>
      <p:sp>
        <p:nvSpPr>
          <p:cNvPr id="118" name="순서도: 문서 117"/>
          <p:cNvSpPr/>
          <p:nvPr/>
        </p:nvSpPr>
        <p:spPr>
          <a:xfrm>
            <a:off x="4972619" y="4823693"/>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FreeBoardView.jsp</a:t>
            </a:r>
            <a:endParaRPr lang="ko-KR" altLang="en-US" sz="900">
              <a:solidFill>
                <a:schemeClr val="tx1"/>
              </a:solidFill>
              <a:latin typeface="+mn-lt"/>
              <a:ea typeface="+mn-ea"/>
              <a:cs typeface="+mn-cs"/>
            </a:endParaRPr>
          </a:p>
        </p:txBody>
      </p:sp>
      <p:sp>
        <p:nvSpPr>
          <p:cNvPr id="119" name="순서도: 문서 118"/>
          <p:cNvSpPr/>
          <p:nvPr/>
        </p:nvSpPr>
        <p:spPr>
          <a:xfrm>
            <a:off x="4972619" y="437401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EventView.jsp</a:t>
            </a:r>
            <a:endParaRPr lang="ko-KR" altLang="en-US" sz="900">
              <a:solidFill>
                <a:schemeClr val="tx1"/>
              </a:solidFill>
              <a:latin typeface="+mn-lt"/>
              <a:ea typeface="+mn-ea"/>
              <a:cs typeface="+mn-cs"/>
            </a:endParaRPr>
          </a:p>
        </p:txBody>
      </p:sp>
      <p:cxnSp>
        <p:nvCxnSpPr>
          <p:cNvPr id="120" name="연결선: 꺾임 119"/>
          <p:cNvCxnSpPr>
            <a:stCxn id="113" idx="1"/>
            <a:endCxn id="119" idx="1"/>
          </p:cNvCxnSpPr>
          <p:nvPr/>
        </p:nvCxnSpPr>
        <p:spPr>
          <a:xfrm rot="10800000" flipV="1">
            <a:off x="4972619" y="4082884"/>
            <a:ext cx="342568" cy="44996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연결선: 꺾임 120"/>
          <p:cNvCxnSpPr>
            <a:stCxn id="113" idx="1"/>
            <a:endCxn id="118" idx="1"/>
          </p:cNvCxnSpPr>
          <p:nvPr/>
        </p:nvCxnSpPr>
        <p:spPr>
          <a:xfrm rot="10800000" flipV="1">
            <a:off x="4972619" y="4082884"/>
            <a:ext cx="342568" cy="899642"/>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연결선: 꺾임 122"/>
          <p:cNvCxnSpPr>
            <a:stCxn id="113" idx="1"/>
            <a:endCxn id="117" idx="1"/>
          </p:cNvCxnSpPr>
          <p:nvPr/>
        </p:nvCxnSpPr>
        <p:spPr>
          <a:xfrm rot="10800000" flipV="1">
            <a:off x="4972619" y="4082884"/>
            <a:ext cx="342568" cy="133463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문서 161"/>
          <p:cNvSpPr/>
          <p:nvPr/>
        </p:nvSpPr>
        <p:spPr>
          <a:xfrm>
            <a:off x="7452588" y="25521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myPage_info.jsp</a:t>
            </a:r>
            <a:endParaRPr lang="ko-KR" altLang="en-US" sz="900">
              <a:solidFill>
                <a:schemeClr val="tx1"/>
              </a:solidFill>
              <a:latin typeface="+mn-lt"/>
              <a:ea typeface="+mn-ea"/>
              <a:cs typeface="+mn-cs"/>
            </a:endParaRPr>
          </a:p>
        </p:txBody>
      </p:sp>
      <p:sp>
        <p:nvSpPr>
          <p:cNvPr id="177" name="순서도: 처리 176"/>
          <p:cNvSpPr/>
          <p:nvPr/>
        </p:nvSpPr>
        <p:spPr>
          <a:xfrm>
            <a:off x="7488279" y="305967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이름</a:t>
            </a:r>
          </a:p>
        </p:txBody>
      </p:sp>
      <p:sp>
        <p:nvSpPr>
          <p:cNvPr id="178" name="순서도: 처리 177"/>
          <p:cNvSpPr/>
          <p:nvPr/>
        </p:nvSpPr>
        <p:spPr>
          <a:xfrm>
            <a:off x="7488279" y="360303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이메일</a:t>
            </a:r>
          </a:p>
        </p:txBody>
      </p:sp>
      <p:sp>
        <p:nvSpPr>
          <p:cNvPr id="179" name="순서도: 처리 178"/>
          <p:cNvSpPr/>
          <p:nvPr/>
        </p:nvSpPr>
        <p:spPr>
          <a:xfrm>
            <a:off x="7488279" y="41006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주소</a:t>
            </a:r>
          </a:p>
        </p:txBody>
      </p:sp>
      <p:sp>
        <p:nvSpPr>
          <p:cNvPr id="186" name="순서도: 처리 185"/>
          <p:cNvSpPr/>
          <p:nvPr/>
        </p:nvSpPr>
        <p:spPr>
          <a:xfrm>
            <a:off x="7486509" y="463605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비밀번호</a:t>
            </a:r>
          </a:p>
        </p:txBody>
      </p:sp>
      <p:cxnSp>
        <p:nvCxnSpPr>
          <p:cNvPr id="190" name="연결선: 꺾임 189"/>
          <p:cNvCxnSpPr>
            <a:stCxn id="162" idx="1"/>
            <a:endCxn id="177" idx="1"/>
          </p:cNvCxnSpPr>
          <p:nvPr/>
        </p:nvCxnSpPr>
        <p:spPr>
          <a:xfrm rot="10800000" flipH="1" flipV="1">
            <a:off x="7452587" y="2711012"/>
            <a:ext cx="35691" cy="507494"/>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연결선: 꺾임 190"/>
          <p:cNvCxnSpPr>
            <a:stCxn id="162" idx="1"/>
            <a:endCxn id="178" idx="1"/>
          </p:cNvCxnSpPr>
          <p:nvPr/>
        </p:nvCxnSpPr>
        <p:spPr>
          <a:xfrm rot="10800000" flipH="1" flipV="1">
            <a:off x="7452587" y="2711012"/>
            <a:ext cx="35691" cy="1050860"/>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2" name="연결선: 꺾임 191"/>
          <p:cNvCxnSpPr>
            <a:stCxn id="162" idx="1"/>
            <a:endCxn id="179" idx="1"/>
          </p:cNvCxnSpPr>
          <p:nvPr/>
        </p:nvCxnSpPr>
        <p:spPr>
          <a:xfrm rot="10800000" flipH="1" flipV="1">
            <a:off x="7452587" y="2711011"/>
            <a:ext cx="35691" cy="1548463"/>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192"/>
          <p:cNvCxnSpPr>
            <a:stCxn id="162" idx="1"/>
            <a:endCxn id="186" idx="1"/>
          </p:cNvCxnSpPr>
          <p:nvPr/>
        </p:nvCxnSpPr>
        <p:spPr>
          <a:xfrm rot="10800000" flipH="1" flipV="1">
            <a:off x="7452587" y="2711012"/>
            <a:ext cx="33921" cy="2083876"/>
          </a:xfrm>
          <a:prstGeom prst="bentConnector3">
            <a:avLst>
              <a:gd name="adj1" fmla="val -67391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4" name="순서도: 데이터 193"/>
          <p:cNvSpPr/>
          <p:nvPr/>
        </p:nvSpPr>
        <p:spPr>
          <a:xfrm>
            <a:off x="9692663" y="301622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Input</a:t>
            </a:r>
          </a:p>
          <a:p>
            <a:pPr algn="ctr">
              <a:defRPr>
                <a:latin typeface="+mn-lt"/>
                <a:ea typeface="+mn-ea"/>
                <a:cs typeface="+mn-cs"/>
              </a:defRPr>
            </a:pPr>
            <a:r>
              <a:rPr lang="en-US" altLang="ko-KR" sz="900">
                <a:solidFill>
                  <a:schemeClr val="tx1"/>
                </a:solidFill>
                <a:latin typeface="+mn-lt"/>
                <a:ea typeface="+mn-ea"/>
                <a:cs typeface="+mn-cs"/>
              </a:rPr>
              <a:t>NAME</a:t>
            </a:r>
            <a:endParaRPr lang="ko-KR" altLang="en-US" sz="900">
              <a:solidFill>
                <a:schemeClr val="tx1"/>
              </a:solidFill>
              <a:latin typeface="+mn-lt"/>
              <a:ea typeface="+mn-ea"/>
              <a:cs typeface="+mn-cs"/>
            </a:endParaRPr>
          </a:p>
        </p:txBody>
      </p:sp>
      <p:sp>
        <p:nvSpPr>
          <p:cNvPr id="195" name="순서도: 문서 194"/>
          <p:cNvSpPr/>
          <p:nvPr/>
        </p:nvSpPr>
        <p:spPr>
          <a:xfrm>
            <a:off x="9679507" y="2519333"/>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myPage_name.jsp</a:t>
            </a:r>
            <a:endParaRPr lang="ko-KR" altLang="en-US" sz="900">
              <a:solidFill>
                <a:schemeClr val="tx1"/>
              </a:solidFill>
              <a:latin typeface="+mn-lt"/>
              <a:ea typeface="+mn-ea"/>
              <a:cs typeface="+mn-cs"/>
            </a:endParaRPr>
          </a:p>
        </p:txBody>
      </p:sp>
      <p:cxnSp>
        <p:nvCxnSpPr>
          <p:cNvPr id="196" name="직선 화살표 연결선 195"/>
          <p:cNvCxnSpPr/>
          <p:nvPr/>
        </p:nvCxnSpPr>
        <p:spPr>
          <a:xfrm>
            <a:off x="10234789" y="28202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873116" y="3521873"/>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&lt;a&gt;</a:t>
            </a:r>
          </a:p>
          <a:p>
            <a:pPr algn="ctr">
              <a:defRPr>
                <a:latin typeface="+mn-lt"/>
                <a:ea typeface="+mn-ea"/>
                <a:cs typeface="+mn-cs"/>
              </a:defRPr>
            </a:pPr>
            <a:r>
              <a:rPr lang="ko-KR" altLang="en-US" sz="900">
                <a:solidFill>
                  <a:schemeClr val="tx1"/>
                </a:solidFill>
                <a:latin typeface="+mn-lt"/>
                <a:ea typeface="+mn-ea"/>
                <a:cs typeface="+mn-cs"/>
              </a:rPr>
              <a:t>이름 변경</a:t>
            </a:r>
          </a:p>
        </p:txBody>
      </p:sp>
      <p:cxnSp>
        <p:nvCxnSpPr>
          <p:cNvPr id="198" name="직선 화살표 연결선 197"/>
          <p:cNvCxnSpPr/>
          <p:nvPr/>
        </p:nvCxnSpPr>
        <p:spPr>
          <a:xfrm>
            <a:off x="10241083" y="331524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3"/>
          <a:stretch>
            <a:fillRect/>
          </a:stretch>
        </p:blipFill>
        <p:spPr>
          <a:xfrm>
            <a:off x="11401065" y="4013692"/>
            <a:ext cx="386827" cy="386827"/>
          </a:xfrm>
          <a:prstGeom prst="rect">
            <a:avLst/>
          </a:prstGeom>
        </p:spPr>
      </p:pic>
      <p:sp>
        <p:nvSpPr>
          <p:cNvPr id="208" name="직사각형 207"/>
          <p:cNvSpPr/>
          <p:nvPr/>
        </p:nvSpPr>
        <p:spPr>
          <a:xfrm>
            <a:off x="11155566" y="4284690"/>
            <a:ext cx="784624" cy="200055"/>
          </a:xfrm>
          <a:prstGeom prst="rect">
            <a:avLst/>
          </a:prstGeom>
        </p:spPr>
        <p:txBody>
          <a:bodyPr wrap="square">
            <a:spAutoFit/>
          </a:bodyPr>
          <a:lstStyle/>
          <a:p>
            <a:pPr lvl="0">
              <a:defRPr>
                <a:latin typeface="+mn-lt"/>
                <a:ea typeface="+mn-ea"/>
                <a:cs typeface="+mn-cs"/>
              </a:defRPr>
            </a:pPr>
            <a:r>
              <a:rPr lang="en-US" altLang="ko-KR" sz="700">
                <a:latin typeface="+mn-lt"/>
                <a:ea typeface="+mn-ea"/>
                <a:cs typeface="+mn-cs"/>
              </a:rPr>
              <a:t>TABLE_USER</a:t>
            </a:r>
          </a:p>
        </p:txBody>
      </p:sp>
      <p:cxnSp>
        <p:nvCxnSpPr>
          <p:cNvPr id="212" name="직선 화살표 연결선 211"/>
          <p:cNvCxnSpPr/>
          <p:nvPr/>
        </p:nvCxnSpPr>
        <p:spPr>
          <a:xfrm>
            <a:off x="10245180" y="382378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3" name="순서도: 처리 212"/>
          <p:cNvSpPr/>
          <p:nvPr/>
        </p:nvSpPr>
        <p:spPr>
          <a:xfrm>
            <a:off x="9694153" y="4547167"/>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600">
                <a:solidFill>
                  <a:schemeClr val="tx1"/>
                </a:solidFill>
                <a:latin typeface="+mn-lt"/>
                <a:ea typeface="+mn-ea"/>
                <a:cs typeface="+mn-cs"/>
              </a:rPr>
              <a:t>이름 변경 성공하였습니다</a:t>
            </a:r>
            <a:r>
              <a:rPr lang="en-US" altLang="ko-KR" sz="600">
                <a:solidFill>
                  <a:schemeClr val="tx1"/>
                </a:solidFill>
                <a:latin typeface="+mn-lt"/>
                <a:ea typeface="+mn-ea"/>
                <a:cs typeface="+mn-cs"/>
              </a:rPr>
              <a:t>.</a:t>
            </a:r>
          </a:p>
          <a:p>
            <a:pPr algn="ctr">
              <a:defRPr>
                <a:latin typeface="+mn-lt"/>
                <a:ea typeface="+mn-ea"/>
                <a:cs typeface="+mn-cs"/>
              </a:defRPr>
            </a:pPr>
            <a:r>
              <a:rPr lang="en-US" altLang="ko-KR" sz="900">
                <a:solidFill>
                  <a:schemeClr val="tx1"/>
                </a:solidFill>
                <a:latin typeface="+mn-lt"/>
                <a:ea typeface="+mn-ea"/>
                <a:cs typeface="+mn-cs"/>
              </a:rPr>
              <a:t> </a:t>
            </a:r>
            <a:endParaRPr lang="ko-KR" altLang="en-US" sz="900">
              <a:solidFill>
                <a:schemeClr val="tx1"/>
              </a:solidFill>
              <a:latin typeface="+mn-lt"/>
              <a:ea typeface="+mn-ea"/>
              <a:cs typeface="+mn-cs"/>
            </a:endParaRPr>
          </a:p>
        </p:txBody>
      </p:sp>
      <p:sp>
        <p:nvSpPr>
          <p:cNvPr id="214" name="순서도: 수행의 시작/종료 213"/>
          <p:cNvSpPr/>
          <p:nvPr/>
        </p:nvSpPr>
        <p:spPr>
          <a:xfrm>
            <a:off x="9993076" y="477338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ko-KR" altLang="en-US" sz="900">
                <a:solidFill>
                  <a:schemeClr val="tx1"/>
                </a:solidFill>
                <a:latin typeface="+mn-lt"/>
                <a:ea typeface="+mn-ea"/>
                <a:cs typeface="+mn-cs"/>
              </a:rPr>
              <a:t>확인</a:t>
            </a:r>
          </a:p>
        </p:txBody>
      </p:sp>
      <p:cxnSp>
        <p:nvCxnSpPr>
          <p:cNvPr id="215" name="직선 화살표 연결선 214"/>
          <p:cNvCxnSpPr/>
          <p:nvPr/>
        </p:nvCxnSpPr>
        <p:spPr>
          <a:xfrm>
            <a:off x="10245437" y="43405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458475" y="5084993"/>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myPage_info.jsp</a:t>
            </a:r>
            <a:endParaRPr lang="ko-KR" altLang="en-US" sz="900">
              <a:solidFill>
                <a:schemeClr val="tx1"/>
              </a:solidFill>
              <a:latin typeface="+mn-lt"/>
              <a:ea typeface="+mn-ea"/>
              <a:cs typeface="+mn-cs"/>
            </a:endParaRPr>
          </a:p>
        </p:txBody>
      </p:sp>
      <p:sp>
        <p:nvSpPr>
          <p:cNvPr id="223" name="직사각형 222"/>
          <p:cNvSpPr/>
          <p:nvPr/>
        </p:nvSpPr>
        <p:spPr>
          <a:xfrm>
            <a:off x="9090941" y="3638489"/>
            <a:ext cx="865943"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NAME == null</a:t>
            </a:r>
            <a:endParaRPr lang="ko-KR" altLang="en-US" sz="800">
              <a:latin typeface="+mn-lt"/>
              <a:ea typeface="+mn-ea"/>
              <a:cs typeface="+mn-cs"/>
            </a:endParaRPr>
          </a:p>
        </p:txBody>
      </p:sp>
      <p:sp>
        <p:nvSpPr>
          <p:cNvPr id="224" name="직사각형 223"/>
          <p:cNvSpPr/>
          <p:nvPr/>
        </p:nvSpPr>
        <p:spPr>
          <a:xfrm>
            <a:off x="10203494" y="3803390"/>
            <a:ext cx="824265"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NAME != null</a:t>
            </a:r>
            <a:endParaRPr lang="ko-KR" altLang="en-US" sz="800">
              <a:latin typeface="+mn-lt"/>
              <a:ea typeface="+mn-ea"/>
              <a:cs typeface="+mn-cs"/>
            </a:endParaRPr>
          </a:p>
        </p:txBody>
      </p:sp>
      <p:cxnSp>
        <p:nvCxnSpPr>
          <p:cNvPr id="225" name="연결선: 꺾임 224"/>
          <p:cNvCxnSpPr>
            <a:stCxn id="197" idx="1"/>
            <a:endCxn id="194" idx="2"/>
          </p:cNvCxnSpPr>
          <p:nvPr/>
        </p:nvCxnSpPr>
        <p:spPr>
          <a:xfrm rot="10800000">
            <a:off x="9795078" y="3165734"/>
            <a:ext cx="78039" cy="500350"/>
          </a:xfrm>
          <a:prstGeom prst="bentConnector3">
            <a:avLst>
              <a:gd name="adj1" fmla="val 63979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8" name="순서도: 판단 77"/>
          <p:cNvSpPr/>
          <p:nvPr/>
        </p:nvSpPr>
        <p:spPr>
          <a:xfrm>
            <a:off x="2473100" y="3256330"/>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List</a:t>
            </a:r>
          </a:p>
        </p:txBody>
      </p:sp>
      <p:sp>
        <p:nvSpPr>
          <p:cNvPr id="81" name="직사각형 80"/>
          <p:cNvSpPr/>
          <p:nvPr/>
        </p:nvSpPr>
        <p:spPr>
          <a:xfrm>
            <a:off x="4570934" y="3154365"/>
            <a:ext cx="704039"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84" name="직사각형 83"/>
          <p:cNvSpPr/>
          <p:nvPr/>
        </p:nvSpPr>
        <p:spPr>
          <a:xfrm>
            <a:off x="5667136" y="3587133"/>
            <a:ext cx="662361"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list != null</a:t>
            </a:r>
            <a:endParaRPr lang="ko-KR" altLang="en-US" sz="800">
              <a:latin typeface="+mn-lt"/>
              <a:ea typeface="+mn-ea"/>
              <a:cs typeface="+mn-cs"/>
            </a:endParaRPr>
          </a:p>
        </p:txBody>
      </p:sp>
      <p:sp>
        <p:nvSpPr>
          <p:cNvPr id="86" name="순서도: 판단 85"/>
          <p:cNvSpPr/>
          <p:nvPr/>
        </p:nvSpPr>
        <p:spPr>
          <a:xfrm>
            <a:off x="5188261" y="3263407"/>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List</a:t>
            </a:r>
          </a:p>
        </p:txBody>
      </p:sp>
      <p:sp>
        <p:nvSpPr>
          <p:cNvPr id="87" name="순서도: 판단 86"/>
          <p:cNvSpPr/>
          <p:nvPr/>
        </p:nvSpPr>
        <p:spPr>
          <a:xfrm>
            <a:off x="9240374" y="4026278"/>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UserNameModifyAction.java</a:t>
            </a:r>
            <a:endParaRPr lang="ko-KR" altLang="en-US" sz="800">
              <a:solidFill>
                <a:schemeClr val="tx1"/>
              </a:solidFill>
              <a:latin typeface="+mn-lt"/>
              <a:ea typeface="+mn-ea"/>
              <a:cs typeface="+mn-cs"/>
            </a:endParaRPr>
          </a:p>
        </p:txBody>
      </p:sp>
      <p:sp>
        <p:nvSpPr>
          <p:cNvPr id="91" name="순서도: 문서 90"/>
          <p:cNvSpPr/>
          <p:nvPr/>
        </p:nvSpPr>
        <p:spPr>
          <a:xfrm>
            <a:off x="10666490" y="508492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92" name="직선 화살표 연결선 91"/>
          <p:cNvCxnSpPr/>
          <p:nvPr/>
        </p:nvCxnSpPr>
        <p:spPr>
          <a:xfrm>
            <a:off x="11208568" y="4137075"/>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p:nvPr/>
        </p:nvCxnSpPr>
        <p:spPr>
          <a:xfrm flipH="1">
            <a:off x="11203110" y="4267236"/>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87" idx="2"/>
            <a:endCxn id="91" idx="0"/>
          </p:cNvCxnSpPr>
          <p:nvPr/>
        </p:nvCxnSpPr>
        <p:spPr>
          <a:xfrm rot="16200000" flipH="1">
            <a:off x="10363850" y="4278224"/>
            <a:ext cx="680723" cy="932669"/>
          </a:xfrm>
          <a:prstGeom prst="bentConnector3">
            <a:avLst>
              <a:gd name="adj1" fmla="val 758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연결선: 꺾임 114"/>
          <p:cNvCxnSpPr>
            <a:stCxn id="214" idx="2"/>
            <a:endCxn id="221" idx="0"/>
          </p:cNvCxnSpPr>
          <p:nvPr/>
        </p:nvCxnSpPr>
        <p:spPr>
          <a:xfrm rot="5400000">
            <a:off x="10011093" y="4865920"/>
            <a:ext cx="201056" cy="23709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6" name="직사각형 115"/>
          <p:cNvSpPr/>
          <p:nvPr/>
        </p:nvSpPr>
        <p:spPr>
          <a:xfrm>
            <a:off x="9900328" y="4367961"/>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22" name="직사각형 121"/>
          <p:cNvSpPr/>
          <p:nvPr/>
        </p:nvSpPr>
        <p:spPr>
          <a:xfrm>
            <a:off x="10608645" y="4279479"/>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24" name="순서도: 판단 123"/>
          <p:cNvSpPr/>
          <p:nvPr/>
        </p:nvSpPr>
        <p:spPr>
          <a:xfrm>
            <a:off x="1932860" y="2192672"/>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UserBoardListOkAction.java</a:t>
            </a:r>
            <a:endParaRPr lang="ko-KR" altLang="en-US" sz="800">
              <a:solidFill>
                <a:schemeClr val="tx1"/>
              </a:solidFill>
              <a:latin typeface="+mn-lt"/>
              <a:ea typeface="+mn-ea"/>
              <a:cs typeface="+mn-cs"/>
            </a:endParaRPr>
          </a:p>
        </p:txBody>
      </p:sp>
      <p:sp>
        <p:nvSpPr>
          <p:cNvPr id="125" name="순서도: 판단 124"/>
          <p:cNvSpPr/>
          <p:nvPr/>
        </p:nvSpPr>
        <p:spPr>
          <a:xfrm>
            <a:off x="4592034" y="2185658"/>
            <a:ext cx="213685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800">
                <a:solidFill>
                  <a:schemeClr val="tx1"/>
                </a:solidFill>
                <a:latin typeface="+mn-lt"/>
                <a:ea typeface="+mn-ea"/>
                <a:cs typeface="+mn-cs"/>
              </a:rPr>
              <a:t>UserBoardReplyListOkAction.java</a:t>
            </a:r>
            <a:endParaRPr lang="ko-KR" altLang="en-US" sz="800">
              <a:solidFill>
                <a:schemeClr val="tx1"/>
              </a:solidFill>
              <a:latin typeface="+mn-lt"/>
              <a:ea typeface="+mn-ea"/>
              <a:cs typeface="+mn-cs"/>
            </a:endParaRPr>
          </a:p>
        </p:txBody>
      </p:sp>
      <p:sp>
        <p:nvSpPr>
          <p:cNvPr id="126" name="직사각형 125"/>
          <p:cNvSpPr/>
          <p:nvPr/>
        </p:nvSpPr>
        <p:spPr>
          <a:xfrm>
            <a:off x="5625898" y="2534586"/>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27" name="직사각형 126"/>
          <p:cNvSpPr/>
          <p:nvPr/>
        </p:nvSpPr>
        <p:spPr>
          <a:xfrm>
            <a:off x="2883039" y="2554489"/>
            <a:ext cx="351378"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YES</a:t>
            </a:r>
            <a:endParaRPr lang="ko-KR" altLang="en-US" sz="800">
              <a:latin typeface="+mn-lt"/>
              <a:ea typeface="+mn-ea"/>
              <a:cs typeface="+mn-cs"/>
            </a:endParaRPr>
          </a:p>
        </p:txBody>
      </p:sp>
      <p:sp>
        <p:nvSpPr>
          <p:cNvPr id="128" name="순서도: 문서 127"/>
          <p:cNvSpPr/>
          <p:nvPr/>
        </p:nvSpPr>
        <p:spPr>
          <a:xfrm>
            <a:off x="4056388" y="2751798"/>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sp>
        <p:nvSpPr>
          <p:cNvPr id="129" name="순서도: 문서 128"/>
          <p:cNvSpPr/>
          <p:nvPr/>
        </p:nvSpPr>
        <p:spPr>
          <a:xfrm>
            <a:off x="1279281" y="278346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latin typeface="+mn-lt"/>
                <a:ea typeface="+mn-ea"/>
                <a:cs typeface="+mn-cs"/>
              </a:defRPr>
            </a:pPr>
            <a:r>
              <a:rPr lang="en-US" altLang="ko-KR" sz="900">
                <a:solidFill>
                  <a:schemeClr val="tx1"/>
                </a:solidFill>
                <a:latin typeface="+mn-lt"/>
                <a:ea typeface="+mn-ea"/>
                <a:cs typeface="+mn-cs"/>
              </a:rPr>
              <a:t>500error.jsp</a:t>
            </a:r>
            <a:endParaRPr lang="ko-KR" altLang="en-US" sz="900">
              <a:solidFill>
                <a:schemeClr val="tx1"/>
              </a:solidFill>
              <a:latin typeface="+mn-lt"/>
              <a:ea typeface="+mn-ea"/>
              <a:cs typeface="+mn-cs"/>
            </a:endParaRPr>
          </a:p>
        </p:txBody>
      </p:sp>
      <p:cxnSp>
        <p:nvCxnSpPr>
          <p:cNvPr id="130" name="연결선: 꺾임 129"/>
          <p:cNvCxnSpPr>
            <a:endCxn id="128" idx="0"/>
          </p:cNvCxnSpPr>
          <p:nvPr/>
        </p:nvCxnSpPr>
        <p:spPr>
          <a:xfrm rot="10800000" flipV="1">
            <a:off x="4560445" y="2583720"/>
            <a:ext cx="1109757" cy="16807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연결선: 꺾임 130"/>
          <p:cNvCxnSpPr>
            <a:endCxn id="129" idx="0"/>
          </p:cNvCxnSpPr>
          <p:nvPr/>
        </p:nvCxnSpPr>
        <p:spPr>
          <a:xfrm rot="10800000" flipV="1">
            <a:off x="1783338" y="2583721"/>
            <a:ext cx="1137287" cy="199741"/>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2" name="직사각형 131"/>
          <p:cNvSpPr/>
          <p:nvPr/>
        </p:nvSpPr>
        <p:spPr>
          <a:xfrm>
            <a:off x="5039097" y="2542889"/>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
        <p:nvSpPr>
          <p:cNvPr id="133" name="직사각형 132"/>
          <p:cNvSpPr/>
          <p:nvPr/>
        </p:nvSpPr>
        <p:spPr>
          <a:xfrm>
            <a:off x="2300372" y="2542287"/>
            <a:ext cx="343364" cy="215444"/>
          </a:xfrm>
          <a:prstGeom prst="rect">
            <a:avLst/>
          </a:prstGeom>
        </p:spPr>
        <p:txBody>
          <a:bodyPr wrap="none">
            <a:spAutoFit/>
          </a:bodyPr>
          <a:lstStyle/>
          <a:p>
            <a:pPr lvl="0">
              <a:defRPr>
                <a:latin typeface="+mn-lt"/>
                <a:ea typeface="+mn-ea"/>
                <a:cs typeface="+mn-cs"/>
              </a:defRPr>
            </a:pPr>
            <a:r>
              <a:rPr lang="en-US" altLang="ko-KR" sz="800">
                <a:latin typeface="+mn-lt"/>
                <a:ea typeface="+mn-ea"/>
                <a:cs typeface="+mn-cs"/>
              </a:rPr>
              <a:t>NO</a:t>
            </a:r>
            <a:endParaRPr lang="ko-KR" altLang="en-US" sz="800">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4072</Words>
  <Application>Microsoft Macintosh PowerPoint</Application>
  <PresentationFormat>와이드스크린</PresentationFormat>
  <Paragraphs>1515</Paragraphs>
  <Slides>65</Slides>
  <Notes>7</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65</vt:i4>
      </vt:variant>
    </vt:vector>
  </HeadingPairs>
  <TitlesOfParts>
    <vt:vector size="71" baseType="lpstr">
      <vt:lpstr>맑은 고딕</vt:lpstr>
      <vt:lpstr>mn-ea</vt:lpstr>
      <vt:lpstr>SF Pro Text Regular</vt:lpstr>
      <vt:lpstr>Arial</vt:lpstr>
      <vt:lpstr>Calibri</vt:lpstr>
      <vt:lpstr>한컴오피스</vt:lpstr>
      <vt:lpstr>이벤트 모아 </vt:lpstr>
      <vt:lpstr>서비스 개요</vt:lpstr>
      <vt:lpstr>Logic process  </vt:lpstr>
      <vt:lpstr>ERD  </vt:lpstr>
      <vt:lpstr>User flow : 회원가입</vt:lpstr>
      <vt:lpstr>User flow : 로그인 / 로그아웃</vt:lpstr>
      <vt:lpstr>User flow : 아이디 / 비밀번호 찾기</vt:lpstr>
      <vt:lpstr>User flow : 마이페이지</vt:lpstr>
      <vt:lpstr>User flow : 마이페이지</vt:lpstr>
      <vt:lpstr>User flow : 마이페이지</vt:lpstr>
      <vt:lpstr>User flow : 마이페이지</vt:lpstr>
      <vt:lpstr>User flow : 이벤트 등록</vt:lpstr>
      <vt:lpstr>User flow : 이벤트 상세보기 (1)</vt:lpstr>
      <vt:lpstr>User flow : 이벤트 상세보기 (2)</vt:lpstr>
      <vt:lpstr>User flow : 자유게시판</vt:lpstr>
      <vt:lpstr>User flow : 자유게시판</vt:lpstr>
      <vt:lpstr>User flow : 인증 후기</vt:lpstr>
      <vt:lpstr>User flow : 인증 후기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이벤트 페이지</vt:lpstr>
      <vt:lpstr>PowerPoint 프레젠테이션</vt:lpstr>
      <vt:lpstr>PowerPoint 프레젠테이션</vt:lpstr>
      <vt:lpstr>PowerPoint 프레젠테이션</vt:lpstr>
      <vt:lpstr>마이페이지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커뮤니티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회원가입 및 아이디/비번 찾기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http://event-moa.kro.kr</vt:lpstr>
    </vt:vector>
  </TitlesOfParts>
  <Manager/>
  <Company/>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561</cp:revision>
  <dcterms:created xsi:type="dcterms:W3CDTF">2019-03-11T07:43:12Z</dcterms:created>
  <dcterms:modified xsi:type="dcterms:W3CDTF">2021-05-03T05:18:29Z</dcterms:modified>
  <cp:version/>
</cp:coreProperties>
</file>